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 id="2147483706" r:id="rId6"/>
  </p:sldMasterIdLst>
  <p:notesMasterIdLst>
    <p:notesMasterId r:id="rId22"/>
  </p:notesMasterIdLst>
  <p:sldIdLst>
    <p:sldId id="259" r:id="rId7"/>
    <p:sldId id="298" r:id="rId8"/>
    <p:sldId id="258" r:id="rId9"/>
    <p:sldId id="300" r:id="rId10"/>
    <p:sldId id="301" r:id="rId11"/>
    <p:sldId id="270" r:id="rId12"/>
    <p:sldId id="302" r:id="rId13"/>
    <p:sldId id="303" r:id="rId14"/>
    <p:sldId id="305" r:id="rId15"/>
    <p:sldId id="304" r:id="rId16"/>
    <p:sldId id="267" r:id="rId17"/>
    <p:sldId id="260" r:id="rId18"/>
    <p:sldId id="261" r:id="rId19"/>
    <p:sldId id="299" r:id="rId20"/>
    <p:sldId id="29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92"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6C55"/>
    <a:srgbClr val="003DA5"/>
    <a:srgbClr val="8C857B"/>
    <a:srgbClr val="0741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96"/>
    <p:restoredTop sz="85897" autoAdjust="0"/>
  </p:normalViewPr>
  <p:slideViewPr>
    <p:cSldViewPr snapToGrid="0" snapToObjects="1">
      <p:cViewPr varScale="1">
        <p:scale>
          <a:sx n="87" d="100"/>
          <a:sy n="87" d="100"/>
        </p:scale>
        <p:origin x="1644" y="300"/>
      </p:cViewPr>
      <p:guideLst>
        <p:guide pos="192"/>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rnstein, Mikhala - FPAC-NRCS, CA" userId="ad31c85d-271a-47fe-839d-6cdca962546c" providerId="ADAL" clId="{B8A90DA4-FC4A-48D6-A251-BC34535EEE67}"/>
    <pc:docChg chg="undo redo custSel modSld">
      <pc:chgData name="Bornstein, Mikhala - FPAC-NRCS, CA" userId="ad31c85d-271a-47fe-839d-6cdca962546c" providerId="ADAL" clId="{B8A90DA4-FC4A-48D6-A251-BC34535EEE67}" dt="2026-06-02T20:32:21.463" v="179" actId="20577"/>
      <pc:docMkLst>
        <pc:docMk/>
      </pc:docMkLst>
      <pc:sldChg chg="addSp delSp modSp mod">
        <pc:chgData name="Bornstein, Mikhala - FPAC-NRCS, CA" userId="ad31c85d-271a-47fe-839d-6cdca962546c" providerId="ADAL" clId="{B8A90DA4-FC4A-48D6-A251-BC34535EEE67}" dt="2026-06-02T20:19:03.806" v="1"/>
        <pc:sldMkLst>
          <pc:docMk/>
          <pc:sldMk cId="3784798832" sldId="258"/>
        </pc:sldMkLst>
        <pc:spChg chg="del">
          <ac:chgData name="Bornstein, Mikhala - FPAC-NRCS, CA" userId="ad31c85d-271a-47fe-839d-6cdca962546c" providerId="ADAL" clId="{B8A90DA4-FC4A-48D6-A251-BC34535EEE67}" dt="2026-06-02T20:19:03.806" v="1"/>
          <ac:spMkLst>
            <pc:docMk/>
            <pc:sldMk cId="3784798832" sldId="258"/>
            <ac:spMk id="8" creationId="{7C4DA95C-1CD3-4635-9E9A-21B221144D3A}"/>
          </ac:spMkLst>
        </pc:spChg>
        <pc:picChg chg="add mod ord">
          <ac:chgData name="Bornstein, Mikhala - FPAC-NRCS, CA" userId="ad31c85d-271a-47fe-839d-6cdca962546c" providerId="ADAL" clId="{B8A90DA4-FC4A-48D6-A251-BC34535EEE67}" dt="2026-06-02T20:19:03.806" v="1"/>
          <ac:picMkLst>
            <pc:docMk/>
            <pc:sldMk cId="3784798832" sldId="258"/>
            <ac:picMk id="3" creationId="{5443002B-751F-DB75-073F-8BE54747CFF8}"/>
          </ac:picMkLst>
        </pc:picChg>
      </pc:sldChg>
      <pc:sldChg chg="addSp delSp modSp mod">
        <pc:chgData name="Bornstein, Mikhala - FPAC-NRCS, CA" userId="ad31c85d-271a-47fe-839d-6cdca962546c" providerId="ADAL" clId="{B8A90DA4-FC4A-48D6-A251-BC34535EEE67}" dt="2026-06-02T20:28:15.723" v="21"/>
        <pc:sldMkLst>
          <pc:docMk/>
          <pc:sldMk cId="4097145739" sldId="260"/>
        </pc:sldMkLst>
        <pc:spChg chg="del">
          <ac:chgData name="Bornstein, Mikhala - FPAC-NRCS, CA" userId="ad31c85d-271a-47fe-839d-6cdca962546c" providerId="ADAL" clId="{B8A90DA4-FC4A-48D6-A251-BC34535EEE67}" dt="2026-06-02T20:28:15.723" v="21"/>
          <ac:spMkLst>
            <pc:docMk/>
            <pc:sldMk cId="4097145739" sldId="260"/>
            <ac:spMk id="11" creationId="{9A3437E3-2777-4E11-9C5F-2F1BCD77E64F}"/>
          </ac:spMkLst>
        </pc:spChg>
        <pc:spChg chg="del">
          <ac:chgData name="Bornstein, Mikhala - FPAC-NRCS, CA" userId="ad31c85d-271a-47fe-839d-6cdca962546c" providerId="ADAL" clId="{B8A90DA4-FC4A-48D6-A251-BC34535EEE67}" dt="2026-06-02T20:28:10.931" v="19"/>
          <ac:spMkLst>
            <pc:docMk/>
            <pc:sldMk cId="4097145739" sldId="260"/>
            <ac:spMk id="13" creationId="{8EF1A1F2-22B3-45E8-88CD-9A88666BE9F8}"/>
          </ac:spMkLst>
        </pc:spChg>
        <pc:picChg chg="add mod ord">
          <ac:chgData name="Bornstein, Mikhala - FPAC-NRCS, CA" userId="ad31c85d-271a-47fe-839d-6cdca962546c" providerId="ADAL" clId="{B8A90DA4-FC4A-48D6-A251-BC34535EEE67}" dt="2026-06-02T20:28:10.931" v="19"/>
          <ac:picMkLst>
            <pc:docMk/>
            <pc:sldMk cId="4097145739" sldId="260"/>
            <ac:picMk id="5" creationId="{DE16D2EF-AC24-A690-807D-F59B16530738}"/>
          </ac:picMkLst>
        </pc:picChg>
        <pc:picChg chg="add mod ord">
          <ac:chgData name="Bornstein, Mikhala - FPAC-NRCS, CA" userId="ad31c85d-271a-47fe-839d-6cdca962546c" providerId="ADAL" clId="{B8A90DA4-FC4A-48D6-A251-BC34535EEE67}" dt="2026-06-02T20:28:15.723" v="21"/>
          <ac:picMkLst>
            <pc:docMk/>
            <pc:sldMk cId="4097145739" sldId="260"/>
            <ac:picMk id="7" creationId="{69C129A6-B892-E2D0-DBE1-634F22104201}"/>
          </ac:picMkLst>
        </pc:picChg>
      </pc:sldChg>
      <pc:sldChg chg="addSp delSp modSp mod">
        <pc:chgData name="Bornstein, Mikhala - FPAC-NRCS, CA" userId="ad31c85d-271a-47fe-839d-6cdca962546c" providerId="ADAL" clId="{B8A90DA4-FC4A-48D6-A251-BC34535EEE67}" dt="2026-06-02T20:32:21.463" v="179" actId="20577"/>
        <pc:sldMkLst>
          <pc:docMk/>
          <pc:sldMk cId="3405975831" sldId="261"/>
        </pc:sldMkLst>
        <pc:spChg chg="add del mod">
          <ac:chgData name="Bornstein, Mikhala - FPAC-NRCS, CA" userId="ad31c85d-271a-47fe-839d-6cdca962546c" providerId="ADAL" clId="{B8A90DA4-FC4A-48D6-A251-BC34535EEE67}" dt="2026-06-02T20:29:24.315" v="35"/>
          <ac:spMkLst>
            <pc:docMk/>
            <pc:sldMk cId="3405975831" sldId="261"/>
            <ac:spMk id="5" creationId="{68C5FDD9-401A-24A0-4A49-CCB9214891FB}"/>
          </ac:spMkLst>
        </pc:spChg>
        <pc:spChg chg="mod">
          <ac:chgData name="Bornstein, Mikhala - FPAC-NRCS, CA" userId="ad31c85d-271a-47fe-839d-6cdca962546c" providerId="ADAL" clId="{B8A90DA4-FC4A-48D6-A251-BC34535EEE67}" dt="2026-06-02T20:32:21.463" v="179" actId="20577"/>
          <ac:spMkLst>
            <pc:docMk/>
            <pc:sldMk cId="3405975831" sldId="261"/>
            <ac:spMk id="6" creationId="{176F39FA-B34D-4848-B375-C189C625247A}"/>
          </ac:spMkLst>
        </pc:spChg>
        <pc:spChg chg="mod">
          <ac:chgData name="Bornstein, Mikhala - FPAC-NRCS, CA" userId="ad31c85d-271a-47fe-839d-6cdca962546c" providerId="ADAL" clId="{B8A90DA4-FC4A-48D6-A251-BC34535EEE67}" dt="2026-06-02T20:29:17.663" v="31" actId="1076"/>
          <ac:spMkLst>
            <pc:docMk/>
            <pc:sldMk cId="3405975831" sldId="261"/>
            <ac:spMk id="7" creationId="{8DC6ED09-DD2C-476C-82E2-D301B06ADBC8}"/>
          </ac:spMkLst>
        </pc:spChg>
        <pc:spChg chg="del">
          <ac:chgData name="Bornstein, Mikhala - FPAC-NRCS, CA" userId="ad31c85d-271a-47fe-839d-6cdca962546c" providerId="ADAL" clId="{B8A90DA4-FC4A-48D6-A251-BC34535EEE67}" dt="2026-06-02T20:28:30.668" v="23"/>
          <ac:spMkLst>
            <pc:docMk/>
            <pc:sldMk cId="3405975831" sldId="261"/>
            <ac:spMk id="8" creationId="{7EE2318B-8C76-41FF-85D8-CC4125D71679}"/>
          </ac:spMkLst>
        </pc:spChg>
        <pc:spChg chg="add del">
          <ac:chgData name="Bornstein, Mikhala - FPAC-NRCS, CA" userId="ad31c85d-271a-47fe-839d-6cdca962546c" providerId="ADAL" clId="{B8A90DA4-FC4A-48D6-A251-BC34535EEE67}" dt="2026-06-02T20:29:28.880" v="37"/>
          <ac:spMkLst>
            <pc:docMk/>
            <pc:sldMk cId="3405975831" sldId="261"/>
            <ac:spMk id="9" creationId="{A9B98B17-4DBD-475D-ADF5-277F0347BAEF}"/>
          </ac:spMkLst>
        </pc:spChg>
        <pc:spChg chg="add del">
          <ac:chgData name="Bornstein, Mikhala - FPAC-NRCS, CA" userId="ad31c85d-271a-47fe-839d-6cdca962546c" providerId="ADAL" clId="{B8A90DA4-FC4A-48D6-A251-BC34535EEE67}" dt="2026-06-02T20:29:32.713" v="39"/>
          <ac:spMkLst>
            <pc:docMk/>
            <pc:sldMk cId="3405975831" sldId="261"/>
            <ac:spMk id="10" creationId="{41F10130-B0D2-480F-A247-B3BD2E49DB66}"/>
          </ac:spMkLst>
        </pc:spChg>
        <pc:picChg chg="add del mod ord">
          <ac:chgData name="Bornstein, Mikhala - FPAC-NRCS, CA" userId="ad31c85d-271a-47fe-839d-6cdca962546c" providerId="ADAL" clId="{B8A90DA4-FC4A-48D6-A251-BC34535EEE67}" dt="2026-06-02T20:29:20.483" v="33" actId="478"/>
          <ac:picMkLst>
            <pc:docMk/>
            <pc:sldMk cId="3405975831" sldId="261"/>
            <ac:picMk id="3" creationId="{65901E28-BCF7-35D3-8741-E5973570E336}"/>
          </ac:picMkLst>
        </pc:picChg>
        <pc:picChg chg="add mod ord">
          <ac:chgData name="Bornstein, Mikhala - FPAC-NRCS, CA" userId="ad31c85d-271a-47fe-839d-6cdca962546c" providerId="ADAL" clId="{B8A90DA4-FC4A-48D6-A251-BC34535EEE67}" dt="2026-06-02T20:29:24.315" v="35"/>
          <ac:picMkLst>
            <pc:docMk/>
            <pc:sldMk cId="3405975831" sldId="261"/>
            <ac:picMk id="12" creationId="{1EA6A90B-1C38-5272-5A5A-C9439EE03371}"/>
          </ac:picMkLst>
        </pc:picChg>
        <pc:picChg chg="add mod ord">
          <ac:chgData name="Bornstein, Mikhala - FPAC-NRCS, CA" userId="ad31c85d-271a-47fe-839d-6cdca962546c" providerId="ADAL" clId="{B8A90DA4-FC4A-48D6-A251-BC34535EEE67}" dt="2026-06-02T20:29:28.880" v="37"/>
          <ac:picMkLst>
            <pc:docMk/>
            <pc:sldMk cId="3405975831" sldId="261"/>
            <ac:picMk id="14" creationId="{65CBEF61-5FCE-0CEC-D51F-E4E96D2CC8BF}"/>
          </ac:picMkLst>
        </pc:picChg>
        <pc:picChg chg="add mod ord">
          <ac:chgData name="Bornstein, Mikhala - FPAC-NRCS, CA" userId="ad31c85d-271a-47fe-839d-6cdca962546c" providerId="ADAL" clId="{B8A90DA4-FC4A-48D6-A251-BC34535EEE67}" dt="2026-06-02T20:29:32.713" v="39"/>
          <ac:picMkLst>
            <pc:docMk/>
            <pc:sldMk cId="3405975831" sldId="261"/>
            <ac:picMk id="16" creationId="{610ADA43-3C5E-E219-105E-BB82AF18FB3B}"/>
          </ac:picMkLst>
        </pc:picChg>
      </pc:sldChg>
      <pc:sldChg chg="modSp mod">
        <pc:chgData name="Bornstein, Mikhala - FPAC-NRCS, CA" userId="ad31c85d-271a-47fe-839d-6cdca962546c" providerId="ADAL" clId="{B8A90DA4-FC4A-48D6-A251-BC34535EEE67}" dt="2026-06-02T20:30:49.344" v="172" actId="1076"/>
        <pc:sldMkLst>
          <pc:docMk/>
          <pc:sldMk cId="940146793" sldId="299"/>
        </pc:sldMkLst>
        <pc:graphicFrameChg chg="mod modGraphic">
          <ac:chgData name="Bornstein, Mikhala - FPAC-NRCS, CA" userId="ad31c85d-271a-47fe-839d-6cdca962546c" providerId="ADAL" clId="{B8A90DA4-FC4A-48D6-A251-BC34535EEE67}" dt="2026-06-02T20:30:49.344" v="172" actId="1076"/>
          <ac:graphicFrameMkLst>
            <pc:docMk/>
            <pc:sldMk cId="940146793" sldId="299"/>
            <ac:graphicFrameMk id="6" creationId="{BB9611E2-AAD1-ACBF-7C05-FD6B9EA229C6}"/>
          </ac:graphicFrameMkLst>
        </pc:graphicFrameChg>
      </pc:sldChg>
      <pc:sldChg chg="addSp delSp modSp mod">
        <pc:chgData name="Bornstein, Mikhala - FPAC-NRCS, CA" userId="ad31c85d-271a-47fe-839d-6cdca962546c" providerId="ADAL" clId="{B8A90DA4-FC4A-48D6-A251-BC34535EEE67}" dt="2026-06-02T20:19:24.379" v="3"/>
        <pc:sldMkLst>
          <pc:docMk/>
          <pc:sldMk cId="4129668247" sldId="300"/>
        </pc:sldMkLst>
        <pc:spChg chg="del">
          <ac:chgData name="Bornstein, Mikhala - FPAC-NRCS, CA" userId="ad31c85d-271a-47fe-839d-6cdca962546c" providerId="ADAL" clId="{B8A90DA4-FC4A-48D6-A251-BC34535EEE67}" dt="2026-06-02T20:19:24.379" v="3"/>
          <ac:spMkLst>
            <pc:docMk/>
            <pc:sldMk cId="4129668247" sldId="300"/>
            <ac:spMk id="8" creationId="{4D0FC14D-A8A6-633F-E99B-664799893394}"/>
          </ac:spMkLst>
        </pc:spChg>
        <pc:picChg chg="add mod ord">
          <ac:chgData name="Bornstein, Mikhala - FPAC-NRCS, CA" userId="ad31c85d-271a-47fe-839d-6cdca962546c" providerId="ADAL" clId="{B8A90DA4-FC4A-48D6-A251-BC34535EEE67}" dt="2026-06-02T20:19:24.379" v="3"/>
          <ac:picMkLst>
            <pc:docMk/>
            <pc:sldMk cId="4129668247" sldId="300"/>
            <ac:picMk id="3" creationId="{A8A3EFDE-CA3C-04B3-3298-B54B4F03CEAC}"/>
          </ac:picMkLst>
        </pc:picChg>
      </pc:sldChg>
      <pc:sldChg chg="addSp delSp modSp mod">
        <pc:chgData name="Bornstein, Mikhala - FPAC-NRCS, CA" userId="ad31c85d-271a-47fe-839d-6cdca962546c" providerId="ADAL" clId="{B8A90DA4-FC4A-48D6-A251-BC34535EEE67}" dt="2026-06-02T20:19:59.551" v="5"/>
        <pc:sldMkLst>
          <pc:docMk/>
          <pc:sldMk cId="1460146220" sldId="301"/>
        </pc:sldMkLst>
        <pc:spChg chg="del">
          <ac:chgData name="Bornstein, Mikhala - FPAC-NRCS, CA" userId="ad31c85d-271a-47fe-839d-6cdca962546c" providerId="ADAL" clId="{B8A90DA4-FC4A-48D6-A251-BC34535EEE67}" dt="2026-06-02T20:19:59.551" v="5"/>
          <ac:spMkLst>
            <pc:docMk/>
            <pc:sldMk cId="1460146220" sldId="301"/>
            <ac:spMk id="8" creationId="{5B089C97-A55F-B069-D79B-D5A0EDD20E0E}"/>
          </ac:spMkLst>
        </pc:spChg>
        <pc:picChg chg="add mod ord">
          <ac:chgData name="Bornstein, Mikhala - FPAC-NRCS, CA" userId="ad31c85d-271a-47fe-839d-6cdca962546c" providerId="ADAL" clId="{B8A90DA4-FC4A-48D6-A251-BC34535EEE67}" dt="2026-06-02T20:19:59.551" v="5"/>
          <ac:picMkLst>
            <pc:docMk/>
            <pc:sldMk cId="1460146220" sldId="301"/>
            <ac:picMk id="3" creationId="{B9DF3BC9-679C-9F4B-B5CD-4D3496B93335}"/>
          </ac:picMkLst>
        </pc:picChg>
      </pc:sldChg>
      <pc:sldChg chg="addSp delSp modSp mod">
        <pc:chgData name="Bornstein, Mikhala - FPAC-NRCS, CA" userId="ad31c85d-271a-47fe-839d-6cdca962546c" providerId="ADAL" clId="{B8A90DA4-FC4A-48D6-A251-BC34535EEE67}" dt="2026-06-02T20:20:45.416" v="13" actId="14100"/>
        <pc:sldMkLst>
          <pc:docMk/>
          <pc:sldMk cId="1933895528" sldId="302"/>
        </pc:sldMkLst>
        <pc:spChg chg="del">
          <ac:chgData name="Bornstein, Mikhala - FPAC-NRCS, CA" userId="ad31c85d-271a-47fe-839d-6cdca962546c" providerId="ADAL" clId="{B8A90DA4-FC4A-48D6-A251-BC34535EEE67}" dt="2026-06-02T20:20:18.182" v="7"/>
          <ac:spMkLst>
            <pc:docMk/>
            <pc:sldMk cId="1933895528" sldId="302"/>
            <ac:spMk id="8" creationId="{61CB21BC-AC3A-3DE9-F335-3DCE0C54883B}"/>
          </ac:spMkLst>
        </pc:spChg>
        <pc:picChg chg="add mod ord">
          <ac:chgData name="Bornstein, Mikhala - FPAC-NRCS, CA" userId="ad31c85d-271a-47fe-839d-6cdca962546c" providerId="ADAL" clId="{B8A90DA4-FC4A-48D6-A251-BC34535EEE67}" dt="2026-06-02T20:20:45.416" v="13" actId="14100"/>
          <ac:picMkLst>
            <pc:docMk/>
            <pc:sldMk cId="1933895528" sldId="302"/>
            <ac:picMk id="3" creationId="{B6601A2B-8FF2-8EEA-E1FB-DFED5DC6E84E}"/>
          </ac:picMkLst>
        </pc:picChg>
      </pc:sldChg>
      <pc:sldChg chg="addSp delSp modSp mod">
        <pc:chgData name="Bornstein, Mikhala - FPAC-NRCS, CA" userId="ad31c85d-271a-47fe-839d-6cdca962546c" providerId="ADAL" clId="{B8A90DA4-FC4A-48D6-A251-BC34535EEE67}" dt="2026-06-02T20:25:45.832" v="15"/>
        <pc:sldMkLst>
          <pc:docMk/>
          <pc:sldMk cId="934598309" sldId="303"/>
        </pc:sldMkLst>
        <pc:spChg chg="del">
          <ac:chgData name="Bornstein, Mikhala - FPAC-NRCS, CA" userId="ad31c85d-271a-47fe-839d-6cdca962546c" providerId="ADAL" clId="{B8A90DA4-FC4A-48D6-A251-BC34535EEE67}" dt="2026-06-02T20:25:45.832" v="15"/>
          <ac:spMkLst>
            <pc:docMk/>
            <pc:sldMk cId="934598309" sldId="303"/>
            <ac:spMk id="8" creationId="{16D6B44A-3B12-89AE-433E-E48C302ED26E}"/>
          </ac:spMkLst>
        </pc:spChg>
        <pc:picChg chg="add mod ord">
          <ac:chgData name="Bornstein, Mikhala - FPAC-NRCS, CA" userId="ad31c85d-271a-47fe-839d-6cdca962546c" providerId="ADAL" clId="{B8A90DA4-FC4A-48D6-A251-BC34535EEE67}" dt="2026-06-02T20:25:45.832" v="15"/>
          <ac:picMkLst>
            <pc:docMk/>
            <pc:sldMk cId="934598309" sldId="303"/>
            <ac:picMk id="3" creationId="{58E4D0D8-56F1-F6A8-0385-9F48758D9717}"/>
          </ac:picMkLst>
        </pc:picChg>
      </pc:sldChg>
      <pc:sldChg chg="addSp delSp modSp mod">
        <pc:chgData name="Bornstein, Mikhala - FPAC-NRCS, CA" userId="ad31c85d-271a-47fe-839d-6cdca962546c" providerId="ADAL" clId="{B8A90DA4-FC4A-48D6-A251-BC34535EEE67}" dt="2026-06-02T20:27:00.164" v="17"/>
        <pc:sldMkLst>
          <pc:docMk/>
          <pc:sldMk cId="2418414661" sldId="304"/>
        </pc:sldMkLst>
        <pc:spChg chg="del">
          <ac:chgData name="Bornstein, Mikhala - FPAC-NRCS, CA" userId="ad31c85d-271a-47fe-839d-6cdca962546c" providerId="ADAL" clId="{B8A90DA4-FC4A-48D6-A251-BC34535EEE67}" dt="2026-06-02T20:27:00.164" v="17"/>
          <ac:spMkLst>
            <pc:docMk/>
            <pc:sldMk cId="2418414661" sldId="304"/>
            <ac:spMk id="8" creationId="{9AAE2CB3-AA28-E1A5-B26F-4E97A966B5FB}"/>
          </ac:spMkLst>
        </pc:spChg>
        <pc:picChg chg="add mod ord">
          <ac:chgData name="Bornstein, Mikhala - FPAC-NRCS, CA" userId="ad31c85d-271a-47fe-839d-6cdca962546c" providerId="ADAL" clId="{B8A90DA4-FC4A-48D6-A251-BC34535EEE67}" dt="2026-06-02T20:27:00.164" v="17"/>
          <ac:picMkLst>
            <pc:docMk/>
            <pc:sldMk cId="2418414661" sldId="304"/>
            <ac:picMk id="3" creationId="{C41DB0E4-0E42-DB8D-7C28-0DADD2C595B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39F72C-3127-413A-AC46-0BF06690BC82}" type="datetimeFigureOut">
              <a:rPr lang="en-US" smtClean="0"/>
              <a:t>6/2/2026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660CE-6CE4-49A5-94D4-0DB51A25D00E}" type="slidenum">
              <a:rPr lang="en-US" smtClean="0"/>
              <a:t>‹#›</a:t>
            </a:fld>
            <a:endParaRPr lang="en-US"/>
          </a:p>
        </p:txBody>
      </p:sp>
    </p:spTree>
    <p:extLst>
      <p:ext uri="{BB962C8B-B14F-4D97-AF65-F5344CB8AC3E}">
        <p14:creationId xmlns:p14="http://schemas.microsoft.com/office/powerpoint/2010/main" val="3467631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 few to the point bullet points on area of discussion for announcements and updates. Shown above are a few examples of area of discussion. </a:t>
            </a:r>
          </a:p>
          <a:p>
            <a:endParaRPr lang="en-US" dirty="0"/>
          </a:p>
        </p:txBody>
      </p:sp>
      <p:sp>
        <p:nvSpPr>
          <p:cNvPr id="4" name="Slide Number Placeholder 3"/>
          <p:cNvSpPr>
            <a:spLocks noGrp="1"/>
          </p:cNvSpPr>
          <p:nvPr>
            <p:ph type="sldNum" sz="quarter" idx="5"/>
          </p:nvPr>
        </p:nvSpPr>
        <p:spPr/>
        <p:txBody>
          <a:bodyPr/>
          <a:lstStyle/>
          <a:p>
            <a:fld id="{5B3660CE-6CE4-49A5-94D4-0DB51A25D00E}" type="slidenum">
              <a:rPr lang="en-US" smtClean="0"/>
              <a:t>5</a:t>
            </a:fld>
            <a:endParaRPr lang="en-US"/>
          </a:p>
        </p:txBody>
      </p:sp>
    </p:spTree>
    <p:extLst>
      <p:ext uri="{BB962C8B-B14F-4D97-AF65-F5344CB8AC3E}">
        <p14:creationId xmlns:p14="http://schemas.microsoft.com/office/powerpoint/2010/main" val="368785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CB49C-AA67-2609-0D2D-193545C03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0593E-F6DC-A485-BC88-460E076754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2E4DB-99DA-21C5-1D56-450E08B3AC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0501BC-317A-F143-D669-A43F5D617087}"/>
              </a:ext>
            </a:extLst>
          </p:cNvPr>
          <p:cNvSpPr>
            <a:spLocks noGrp="1"/>
          </p:cNvSpPr>
          <p:nvPr>
            <p:ph type="sldNum" sz="quarter" idx="5"/>
          </p:nvPr>
        </p:nvSpPr>
        <p:spPr/>
        <p:txBody>
          <a:bodyPr/>
          <a:lstStyle/>
          <a:p>
            <a:fld id="{5B3660CE-6CE4-49A5-94D4-0DB51A25D00E}" type="slidenum">
              <a:rPr lang="en-US" smtClean="0"/>
              <a:t>7</a:t>
            </a:fld>
            <a:endParaRPr lang="en-US"/>
          </a:p>
        </p:txBody>
      </p:sp>
    </p:spTree>
    <p:extLst>
      <p:ext uri="{BB962C8B-B14F-4D97-AF65-F5344CB8AC3E}">
        <p14:creationId xmlns:p14="http://schemas.microsoft.com/office/powerpoint/2010/main" val="3098659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52B7C-B20C-721C-9265-75A986EBA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3B387-DB92-DECE-B280-7A5DA8F1CE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26A9BD-59EA-DF74-9AD4-39381995615B}"/>
              </a:ext>
            </a:extLst>
          </p:cNvPr>
          <p:cNvSpPr>
            <a:spLocks noGrp="1"/>
          </p:cNvSpPr>
          <p:nvPr>
            <p:ph type="body" idx="1"/>
          </p:nvPr>
        </p:nvSpPr>
        <p:spPr/>
        <p:txBody>
          <a:bodyPr/>
          <a:lstStyle/>
          <a:p>
            <a:r>
              <a:rPr lang="en-US" dirty="0"/>
              <a:t>Idea’s for engagement: </a:t>
            </a:r>
          </a:p>
          <a:p>
            <a:endParaRPr lang="en-US" dirty="0"/>
          </a:p>
          <a:p>
            <a:pPr marL="228600" indent="-228600">
              <a:buAutoNum type="arabicPeriod"/>
            </a:pPr>
            <a:r>
              <a:rPr lang="en-US" dirty="0"/>
              <a:t>Writing Sprint – convert discussion to clear recommendations, small teams, draft 2-3 sentences per priority </a:t>
            </a:r>
          </a:p>
          <a:p>
            <a:pPr marL="228600" indent="-228600">
              <a:buAutoNum type="arabicPeriod"/>
            </a:pPr>
            <a:r>
              <a:rPr lang="en-US" dirty="0"/>
              <a:t>Flip Chart Stations – set up 5 station participants rotate every 5 minutes, add a note (observed issue, location, affected </a:t>
            </a:r>
            <a:r>
              <a:rPr lang="en-US" dirty="0" err="1"/>
              <a:t>opeoration</a:t>
            </a:r>
            <a:r>
              <a:rPr lang="en-US" dirty="0"/>
              <a:t>) and place 2-3 dots on what matters most </a:t>
            </a:r>
          </a:p>
          <a:p>
            <a:pPr marL="228600" indent="-228600">
              <a:buAutoNum type="arabicPeriod"/>
            </a:pPr>
            <a:r>
              <a:rPr lang="en-US" dirty="0"/>
              <a:t>Producer/Partner Lightning Talk – 4 x 3 min talks, a grower, an RCD tech, a Tribe/NHO rep, a wildlife partner. Each states one issue, one barrier, one practice that worked </a:t>
            </a:r>
          </a:p>
          <a:p>
            <a:pPr marL="228600" indent="-228600">
              <a:buAutoNum type="arabicPeriod"/>
            </a:pPr>
            <a:r>
              <a:rPr lang="en-US" dirty="0"/>
              <a:t>Barrier Busting Round – Identify delivery obstacles (timelines, technical capacity, funding year). Brainstorm barriers; sort into buckets NRCS can address vs. partner/landowner. Output would be action items for outreach, training, and partner coordination </a:t>
            </a:r>
          </a:p>
          <a:p>
            <a:endParaRPr lang="en-US" dirty="0"/>
          </a:p>
        </p:txBody>
      </p:sp>
      <p:sp>
        <p:nvSpPr>
          <p:cNvPr id="4" name="Slide Number Placeholder 3">
            <a:extLst>
              <a:ext uri="{FF2B5EF4-FFF2-40B4-BE49-F238E27FC236}">
                <a16:creationId xmlns:a16="http://schemas.microsoft.com/office/drawing/2014/main" id="{0F70AB2F-469B-C62C-D812-41A3CFA8AB57}"/>
              </a:ext>
            </a:extLst>
          </p:cNvPr>
          <p:cNvSpPr>
            <a:spLocks noGrp="1"/>
          </p:cNvSpPr>
          <p:nvPr>
            <p:ph type="sldNum" sz="quarter" idx="5"/>
          </p:nvPr>
        </p:nvSpPr>
        <p:spPr/>
        <p:txBody>
          <a:bodyPr/>
          <a:lstStyle/>
          <a:p>
            <a:fld id="{5B3660CE-6CE4-49A5-94D4-0DB51A25D00E}" type="slidenum">
              <a:rPr lang="en-US" smtClean="0"/>
              <a:t>8</a:t>
            </a:fld>
            <a:endParaRPr lang="en-US"/>
          </a:p>
        </p:txBody>
      </p:sp>
    </p:spTree>
    <p:extLst>
      <p:ext uri="{BB962C8B-B14F-4D97-AF65-F5344CB8AC3E}">
        <p14:creationId xmlns:p14="http://schemas.microsoft.com/office/powerpoint/2010/main" val="3646369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806BD-F714-99F5-A01A-C3F383654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53A154-1C96-91CB-1AC8-BE7EA80B5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99275E-08EA-685A-A410-AA56443401C2}"/>
              </a:ext>
            </a:extLst>
          </p:cNvPr>
          <p:cNvSpPr>
            <a:spLocks noGrp="1"/>
          </p:cNvSpPr>
          <p:nvPr>
            <p:ph type="body" idx="1"/>
          </p:nvPr>
        </p:nvSpPr>
        <p:spPr/>
        <p:txBody>
          <a:bodyPr/>
          <a:lstStyle/>
          <a:p>
            <a:r>
              <a:rPr lang="en-US" b="1" dirty="0"/>
              <a:t>Note: </a:t>
            </a:r>
            <a:r>
              <a:rPr lang="en-US" dirty="0"/>
              <a:t>Determine best way to gather info depending on the group. </a:t>
            </a:r>
          </a:p>
          <a:p>
            <a:endParaRPr lang="en-US" dirty="0"/>
          </a:p>
          <a:p>
            <a:r>
              <a:rPr lang="en-US" dirty="0"/>
              <a:t>Suggested Way: </a:t>
            </a:r>
          </a:p>
          <a:p>
            <a:endParaRPr lang="en-US" dirty="0"/>
          </a:p>
        </p:txBody>
      </p:sp>
      <p:sp>
        <p:nvSpPr>
          <p:cNvPr id="4" name="Slide Number Placeholder 3">
            <a:extLst>
              <a:ext uri="{FF2B5EF4-FFF2-40B4-BE49-F238E27FC236}">
                <a16:creationId xmlns:a16="http://schemas.microsoft.com/office/drawing/2014/main" id="{0954B9FA-5AFB-05A2-F124-470B26A4A72A}"/>
              </a:ext>
            </a:extLst>
          </p:cNvPr>
          <p:cNvSpPr>
            <a:spLocks noGrp="1"/>
          </p:cNvSpPr>
          <p:nvPr>
            <p:ph type="sldNum" sz="quarter" idx="5"/>
          </p:nvPr>
        </p:nvSpPr>
        <p:spPr/>
        <p:txBody>
          <a:bodyPr/>
          <a:lstStyle/>
          <a:p>
            <a:fld id="{5B3660CE-6CE4-49A5-94D4-0DB51A25D00E}" type="slidenum">
              <a:rPr lang="en-US" smtClean="0"/>
              <a:t>9</a:t>
            </a:fld>
            <a:endParaRPr lang="en-US"/>
          </a:p>
        </p:txBody>
      </p:sp>
    </p:spTree>
    <p:extLst>
      <p:ext uri="{BB962C8B-B14F-4D97-AF65-F5344CB8AC3E}">
        <p14:creationId xmlns:p14="http://schemas.microsoft.com/office/powerpoint/2010/main" val="1346865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17CFA-5C35-D69C-EFB5-133A7D0AA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4D083-19B8-33CD-D243-52E3DDF949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FDD3E1-13EC-5604-D24F-CBEEFF5DB9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B3C722-5A92-3220-6EAB-7BE89EAC28FA}"/>
              </a:ext>
            </a:extLst>
          </p:cNvPr>
          <p:cNvSpPr>
            <a:spLocks noGrp="1"/>
          </p:cNvSpPr>
          <p:nvPr>
            <p:ph type="sldNum" sz="quarter" idx="5"/>
          </p:nvPr>
        </p:nvSpPr>
        <p:spPr/>
        <p:txBody>
          <a:bodyPr/>
          <a:lstStyle/>
          <a:p>
            <a:fld id="{5B3660CE-6CE4-49A5-94D4-0DB51A25D00E}" type="slidenum">
              <a:rPr lang="en-US" smtClean="0"/>
              <a:t>10</a:t>
            </a:fld>
            <a:endParaRPr lang="en-US"/>
          </a:p>
        </p:txBody>
      </p:sp>
    </p:spTree>
    <p:extLst>
      <p:ext uri="{BB962C8B-B14F-4D97-AF65-F5344CB8AC3E}">
        <p14:creationId xmlns:p14="http://schemas.microsoft.com/office/powerpoint/2010/main" val="2971376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You may need to explain what the State Technical Committee is and who it’s made up of. Have a note taker for this section. </a:t>
            </a:r>
          </a:p>
          <a:p>
            <a:endParaRPr lang="en-US" dirty="0"/>
          </a:p>
        </p:txBody>
      </p:sp>
      <p:sp>
        <p:nvSpPr>
          <p:cNvPr id="4" name="Slide Number Placeholder 3"/>
          <p:cNvSpPr>
            <a:spLocks noGrp="1"/>
          </p:cNvSpPr>
          <p:nvPr>
            <p:ph type="sldNum" sz="quarter" idx="5"/>
          </p:nvPr>
        </p:nvSpPr>
        <p:spPr/>
        <p:txBody>
          <a:bodyPr/>
          <a:lstStyle/>
          <a:p>
            <a:fld id="{5B3660CE-6CE4-49A5-94D4-0DB51A25D00E}" type="slidenum">
              <a:rPr lang="en-US" smtClean="0"/>
              <a:t>12</a:t>
            </a:fld>
            <a:endParaRPr lang="en-US"/>
          </a:p>
        </p:txBody>
      </p:sp>
    </p:spTree>
    <p:extLst>
      <p:ext uri="{BB962C8B-B14F-4D97-AF65-F5344CB8AC3E}">
        <p14:creationId xmlns:p14="http://schemas.microsoft.com/office/powerpoint/2010/main" val="2519775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_Pictur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AD0AA8-E444-47EF-89E5-736BB9B92D2D}"/>
              </a:ext>
            </a:extLst>
          </p:cNvPr>
          <p:cNvSpPr/>
          <p:nvPr userDrawn="1"/>
        </p:nvSpPr>
        <p:spPr>
          <a:xfrm>
            <a:off x="0" y="1255271"/>
            <a:ext cx="6032876" cy="4114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a:extLst>
              <a:ext uri="{FF2B5EF4-FFF2-40B4-BE49-F238E27FC236}">
                <a16:creationId xmlns:a16="http://schemas.microsoft.com/office/drawing/2014/main" id="{097CE488-345B-4087-B356-7841365FD68C}"/>
              </a:ext>
            </a:extLst>
          </p:cNvPr>
          <p:cNvSpPr/>
          <p:nvPr userDrawn="1"/>
        </p:nvSpPr>
        <p:spPr>
          <a:xfrm>
            <a:off x="6225172" y="1255271"/>
            <a:ext cx="2902596" cy="2047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3">
            <a:extLst>
              <a:ext uri="{FF2B5EF4-FFF2-40B4-BE49-F238E27FC236}">
                <a16:creationId xmlns:a16="http://schemas.microsoft.com/office/drawing/2014/main" id="{83A83115-0EE0-4DD7-9EE2-BAE89C704D0C}"/>
              </a:ext>
            </a:extLst>
          </p:cNvPr>
          <p:cNvSpPr/>
          <p:nvPr userDrawn="1"/>
        </p:nvSpPr>
        <p:spPr>
          <a:xfrm>
            <a:off x="9320064" y="1255271"/>
            <a:ext cx="2871936" cy="2047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4">
            <a:extLst>
              <a:ext uri="{FF2B5EF4-FFF2-40B4-BE49-F238E27FC236}">
                <a16:creationId xmlns:a16="http://schemas.microsoft.com/office/drawing/2014/main" id="{46266056-6F28-4FC4-A607-F9B804CA0388}"/>
              </a:ext>
            </a:extLst>
          </p:cNvPr>
          <p:cNvSpPr/>
          <p:nvPr userDrawn="1"/>
        </p:nvSpPr>
        <p:spPr>
          <a:xfrm>
            <a:off x="6225172" y="3495279"/>
            <a:ext cx="5966829" cy="1874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1">
            <a:extLst>
              <a:ext uri="{FF2B5EF4-FFF2-40B4-BE49-F238E27FC236}">
                <a16:creationId xmlns:a16="http://schemas.microsoft.com/office/drawing/2014/main" id="{C97D9E10-36DF-43A3-9452-DE4CDD54F665}"/>
              </a:ext>
            </a:extLst>
          </p:cNvPr>
          <p:cNvSpPr>
            <a:spLocks noGrp="1"/>
          </p:cNvSpPr>
          <p:nvPr>
            <p:ph type="pic" sz="quarter" idx="10"/>
          </p:nvPr>
        </p:nvSpPr>
        <p:spPr>
          <a:xfrm>
            <a:off x="0" y="1255713"/>
            <a:ext cx="6032500" cy="4113212"/>
          </a:xfrm>
          <a:prstGeom prst="rect">
            <a:avLst/>
          </a:prstGeom>
        </p:spPr>
        <p:txBody>
          <a:bodyPr anchor="ctr"/>
          <a:lstStyle>
            <a:lvl1pPr marL="0" indent="0" algn="ctr">
              <a:buNone/>
              <a:defRPr/>
            </a:lvl1pPr>
          </a:lstStyle>
          <a:p>
            <a:endParaRPr lang="en-US" dirty="0"/>
          </a:p>
        </p:txBody>
      </p:sp>
      <p:sp>
        <p:nvSpPr>
          <p:cNvPr id="8" name="Picture Placeholder 2">
            <a:extLst>
              <a:ext uri="{FF2B5EF4-FFF2-40B4-BE49-F238E27FC236}">
                <a16:creationId xmlns:a16="http://schemas.microsoft.com/office/drawing/2014/main" id="{CCE8192B-B4FF-4B3E-A295-05E256A8B953}"/>
              </a:ext>
            </a:extLst>
          </p:cNvPr>
          <p:cNvSpPr>
            <a:spLocks noGrp="1"/>
          </p:cNvSpPr>
          <p:nvPr>
            <p:ph type="pic" sz="quarter" idx="11"/>
          </p:nvPr>
        </p:nvSpPr>
        <p:spPr>
          <a:xfrm>
            <a:off x="6225172" y="1255271"/>
            <a:ext cx="2902596" cy="2047712"/>
          </a:xfrm>
          <a:prstGeom prst="rect">
            <a:avLst/>
          </a:prstGeom>
        </p:spPr>
        <p:txBody>
          <a:bodyPr anchor="ctr"/>
          <a:lstStyle>
            <a:lvl1pPr marL="0" indent="0" algn="ctr">
              <a:buNone/>
              <a:defRPr/>
            </a:lvl1pPr>
          </a:lstStyle>
          <a:p>
            <a:endParaRPr lang="en-US" dirty="0"/>
          </a:p>
        </p:txBody>
      </p:sp>
      <p:sp>
        <p:nvSpPr>
          <p:cNvPr id="9" name="Picture Placeholder 3">
            <a:extLst>
              <a:ext uri="{FF2B5EF4-FFF2-40B4-BE49-F238E27FC236}">
                <a16:creationId xmlns:a16="http://schemas.microsoft.com/office/drawing/2014/main" id="{095BC4A1-8F6A-474B-A40F-E9BC331AA982}"/>
              </a:ext>
            </a:extLst>
          </p:cNvPr>
          <p:cNvSpPr>
            <a:spLocks noGrp="1"/>
          </p:cNvSpPr>
          <p:nvPr>
            <p:ph type="pic" sz="quarter" idx="12"/>
          </p:nvPr>
        </p:nvSpPr>
        <p:spPr>
          <a:xfrm>
            <a:off x="9320064" y="1255714"/>
            <a:ext cx="2871936" cy="2047270"/>
          </a:xfrm>
          <a:prstGeom prst="rect">
            <a:avLst/>
          </a:prstGeom>
        </p:spPr>
        <p:txBody>
          <a:bodyPr anchor="ctr"/>
          <a:lstStyle>
            <a:lvl1pPr marL="0" indent="0" algn="ctr">
              <a:buNone/>
              <a:defRPr/>
            </a:lvl1pPr>
          </a:lstStyle>
          <a:p>
            <a:endParaRPr lang="en-US" dirty="0"/>
          </a:p>
        </p:txBody>
      </p:sp>
      <p:sp>
        <p:nvSpPr>
          <p:cNvPr id="10" name="Picture Placeholder 4">
            <a:extLst>
              <a:ext uri="{FF2B5EF4-FFF2-40B4-BE49-F238E27FC236}">
                <a16:creationId xmlns:a16="http://schemas.microsoft.com/office/drawing/2014/main" id="{FB2332BB-BA4A-47D7-A477-91535F93F46C}"/>
              </a:ext>
            </a:extLst>
          </p:cNvPr>
          <p:cNvSpPr>
            <a:spLocks noGrp="1"/>
          </p:cNvSpPr>
          <p:nvPr>
            <p:ph type="pic" sz="quarter" idx="13"/>
          </p:nvPr>
        </p:nvSpPr>
        <p:spPr>
          <a:xfrm>
            <a:off x="6225172" y="3495279"/>
            <a:ext cx="5966828" cy="1873645"/>
          </a:xfrm>
          <a:prstGeom prst="rect">
            <a:avLst/>
          </a:prstGeo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285420306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age No Picture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96016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3" name="Gray Rectangle">
            <a:extLst>
              <a:ext uri="{FF2B5EF4-FFF2-40B4-BE49-F238E27FC236}">
                <a16:creationId xmlns:a16="http://schemas.microsoft.com/office/drawing/2014/main" id="{79F3FA21-32DA-4C38-8299-88FEFA2C3B39}"/>
              </a:ext>
              <a:ext uri="{C183D7F6-B498-43B3-948B-1728B52AA6E4}">
                <adec:decorative xmlns:adec="http://schemas.microsoft.com/office/drawing/2017/decorative" val="1"/>
              </a:ext>
            </a:extLst>
          </p:cNvPr>
          <p:cNvSpPr/>
          <p:nvPr userDrawn="1"/>
        </p:nvSpPr>
        <p:spPr>
          <a:xfrm>
            <a:off x="0" y="1255271"/>
            <a:ext cx="6032876" cy="41142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2">
            <a:extLst>
              <a:ext uri="{FF2B5EF4-FFF2-40B4-BE49-F238E27FC236}">
                <a16:creationId xmlns:a16="http://schemas.microsoft.com/office/drawing/2014/main" id="{F8A70739-026E-4B9F-A8C5-8058205D0AA7}"/>
              </a:ext>
            </a:extLst>
          </p:cNvPr>
          <p:cNvSpPr/>
          <p:nvPr userDrawn="1"/>
        </p:nvSpPr>
        <p:spPr>
          <a:xfrm>
            <a:off x="6225172" y="1255271"/>
            <a:ext cx="2902596" cy="2047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3">
            <a:extLst>
              <a:ext uri="{FF2B5EF4-FFF2-40B4-BE49-F238E27FC236}">
                <a16:creationId xmlns:a16="http://schemas.microsoft.com/office/drawing/2014/main" id="{DE393653-42EA-4CD1-9134-AC75DD79569F}"/>
              </a:ext>
            </a:extLst>
          </p:cNvPr>
          <p:cNvSpPr/>
          <p:nvPr userDrawn="1"/>
        </p:nvSpPr>
        <p:spPr>
          <a:xfrm>
            <a:off x="9320064" y="1255271"/>
            <a:ext cx="2871936" cy="2047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4">
            <a:extLst>
              <a:ext uri="{FF2B5EF4-FFF2-40B4-BE49-F238E27FC236}">
                <a16:creationId xmlns:a16="http://schemas.microsoft.com/office/drawing/2014/main" id="{50B14B5B-CD68-4361-95C8-B6A835F8AE1F}"/>
              </a:ext>
            </a:extLst>
          </p:cNvPr>
          <p:cNvSpPr/>
          <p:nvPr userDrawn="1"/>
        </p:nvSpPr>
        <p:spPr>
          <a:xfrm>
            <a:off x="6225172" y="3495279"/>
            <a:ext cx="5966829" cy="1874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2">
            <a:extLst>
              <a:ext uri="{FF2B5EF4-FFF2-40B4-BE49-F238E27FC236}">
                <a16:creationId xmlns:a16="http://schemas.microsoft.com/office/drawing/2014/main" id="{BE80AC0F-1710-4D52-A7E0-538CAA25D98F}"/>
              </a:ext>
            </a:extLst>
          </p:cNvPr>
          <p:cNvSpPr>
            <a:spLocks noGrp="1"/>
          </p:cNvSpPr>
          <p:nvPr>
            <p:ph type="pic" sz="quarter" idx="11"/>
          </p:nvPr>
        </p:nvSpPr>
        <p:spPr>
          <a:xfrm>
            <a:off x="6225173" y="1255826"/>
            <a:ext cx="2902596" cy="2047712"/>
          </a:xfrm>
          <a:prstGeom prst="rect">
            <a:avLst/>
          </a:prstGeom>
        </p:spPr>
        <p:txBody>
          <a:bodyPr anchor="ctr"/>
          <a:lstStyle>
            <a:lvl1pPr marL="0" indent="0" algn="ctr">
              <a:buNone/>
              <a:defRPr/>
            </a:lvl1pPr>
          </a:lstStyle>
          <a:p>
            <a:endParaRPr lang="en-US" dirty="0"/>
          </a:p>
        </p:txBody>
      </p:sp>
      <p:sp>
        <p:nvSpPr>
          <p:cNvPr id="11" name="Picture Placeholder 3">
            <a:extLst>
              <a:ext uri="{FF2B5EF4-FFF2-40B4-BE49-F238E27FC236}">
                <a16:creationId xmlns:a16="http://schemas.microsoft.com/office/drawing/2014/main" id="{BE77A1B9-A512-4501-9DAF-EB9FFE6E5621}"/>
              </a:ext>
            </a:extLst>
          </p:cNvPr>
          <p:cNvSpPr>
            <a:spLocks noGrp="1"/>
          </p:cNvSpPr>
          <p:nvPr>
            <p:ph type="pic" sz="quarter" idx="12"/>
          </p:nvPr>
        </p:nvSpPr>
        <p:spPr>
          <a:xfrm>
            <a:off x="9320065" y="1256269"/>
            <a:ext cx="2871936" cy="2047271"/>
          </a:xfrm>
          <a:prstGeom prst="rect">
            <a:avLst/>
          </a:prstGeom>
        </p:spPr>
        <p:txBody>
          <a:bodyPr anchor="ctr"/>
          <a:lstStyle>
            <a:lvl1pPr marL="0" indent="0" algn="ctr">
              <a:buNone/>
              <a:defRPr/>
            </a:lvl1pPr>
          </a:lstStyle>
          <a:p>
            <a:endParaRPr lang="en-US" dirty="0"/>
          </a:p>
        </p:txBody>
      </p:sp>
      <p:sp>
        <p:nvSpPr>
          <p:cNvPr id="12" name="Picture Placeholder 4">
            <a:extLst>
              <a:ext uri="{FF2B5EF4-FFF2-40B4-BE49-F238E27FC236}">
                <a16:creationId xmlns:a16="http://schemas.microsoft.com/office/drawing/2014/main" id="{9D1462A7-C7E4-4DFA-80F9-708DEE043018}"/>
              </a:ext>
            </a:extLst>
          </p:cNvPr>
          <p:cNvSpPr>
            <a:spLocks noGrp="1"/>
          </p:cNvSpPr>
          <p:nvPr>
            <p:ph type="pic" sz="quarter" idx="13"/>
          </p:nvPr>
        </p:nvSpPr>
        <p:spPr>
          <a:xfrm>
            <a:off x="6225173" y="3495834"/>
            <a:ext cx="5966828" cy="1873645"/>
          </a:xfrm>
          <a:prstGeom prst="rect">
            <a:avLst/>
          </a:prstGeo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128570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ody White 1">
    <p:spTree>
      <p:nvGrpSpPr>
        <p:cNvPr id="1" name=""/>
        <p:cNvGrpSpPr/>
        <p:nvPr/>
      </p:nvGrpSpPr>
      <p:grpSpPr>
        <a:xfrm>
          <a:off x="0" y="0"/>
          <a:ext cx="0" cy="0"/>
          <a:chOff x="0" y="0"/>
          <a:chExt cx="0" cy="0"/>
        </a:xfrm>
      </p:grpSpPr>
      <p:sp>
        <p:nvSpPr>
          <p:cNvPr id="6" name="Title Placeholder">
            <a:extLst>
              <a:ext uri="{FF2B5EF4-FFF2-40B4-BE49-F238E27FC236}">
                <a16:creationId xmlns:a16="http://schemas.microsoft.com/office/drawing/2014/main" id="{F74FF550-C5F0-4A31-A0AA-57E4E4D5A723}"/>
              </a:ext>
            </a:extLst>
          </p:cNvPr>
          <p:cNvSpPr>
            <a:spLocks noGrp="1"/>
          </p:cNvSpPr>
          <p:nvPr>
            <p:ph type="body" sz="quarter" idx="11" hasCustomPrompt="1"/>
          </p:nvPr>
        </p:nvSpPr>
        <p:spPr>
          <a:xfrm>
            <a:off x="196776" y="832704"/>
            <a:ext cx="11690424" cy="531082"/>
          </a:xfrm>
          <a:prstGeom prst="rect">
            <a:avLst/>
          </a:prstGeom>
        </p:spPr>
        <p:txBody>
          <a:bodyPr/>
          <a:lstStyle>
            <a:lvl1pPr marL="0" indent="0">
              <a:buNone/>
              <a:defRPr sz="4000" b="0" i="0">
                <a:solidFill>
                  <a:schemeClr val="accent4"/>
                </a:solidFill>
                <a:latin typeface="Montserrat ExtraBold" pitchFamily="2" charset="77"/>
                <a:ea typeface="Open Sans" panose="020B0606030504020204" pitchFamily="34" charset="0"/>
                <a:cs typeface="Open Sans" panose="020B0606030504020204" pitchFamily="34" charset="0"/>
              </a:defRPr>
            </a:lvl1pPr>
          </a:lstStyle>
          <a:p>
            <a:pPr lvl="0"/>
            <a:r>
              <a:rPr lang="en-US" dirty="0"/>
              <a:t>Slide Header</a:t>
            </a:r>
          </a:p>
        </p:txBody>
      </p:sp>
      <p:sp>
        <p:nvSpPr>
          <p:cNvPr id="4" name="Content Placeholder">
            <a:extLst>
              <a:ext uri="{FF2B5EF4-FFF2-40B4-BE49-F238E27FC236}">
                <a16:creationId xmlns:a16="http://schemas.microsoft.com/office/drawing/2014/main" id="{9F6D990D-7148-4AB0-B70B-610C4E1FC5F8}"/>
              </a:ext>
            </a:extLst>
          </p:cNvPr>
          <p:cNvSpPr>
            <a:spLocks noGrp="1"/>
          </p:cNvSpPr>
          <p:nvPr>
            <p:ph sz="quarter" idx="10"/>
          </p:nvPr>
        </p:nvSpPr>
        <p:spPr>
          <a:xfrm>
            <a:off x="505434" y="1627908"/>
            <a:ext cx="11381766" cy="4506191"/>
          </a:xfrm>
          <a:prstGeom prst="rect">
            <a:avLst/>
          </a:prstGeom>
        </p:spPr>
        <p:txBody>
          <a:bodyPr/>
          <a:lstStyle>
            <a:lvl1pPr marL="2286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1pPr>
            <a:lvl2pPr marL="6858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2pPr>
            <a:lvl3pPr marL="11430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3pPr>
            <a:lvl4pPr marL="16002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4pPr>
            <a:lvl5pPr marL="20574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924194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ody White 2">
    <p:spTree>
      <p:nvGrpSpPr>
        <p:cNvPr id="1" name=""/>
        <p:cNvGrpSpPr/>
        <p:nvPr/>
      </p:nvGrpSpPr>
      <p:grpSpPr>
        <a:xfrm>
          <a:off x="0" y="0"/>
          <a:ext cx="0" cy="0"/>
          <a:chOff x="0" y="0"/>
          <a:chExt cx="0" cy="0"/>
        </a:xfrm>
      </p:grpSpPr>
      <p:sp>
        <p:nvSpPr>
          <p:cNvPr id="6" name="Title Placeholder">
            <a:extLst>
              <a:ext uri="{FF2B5EF4-FFF2-40B4-BE49-F238E27FC236}">
                <a16:creationId xmlns:a16="http://schemas.microsoft.com/office/drawing/2014/main" id="{E023135A-9DBD-43D4-B78B-218E551081F7}"/>
              </a:ext>
            </a:extLst>
          </p:cNvPr>
          <p:cNvSpPr>
            <a:spLocks noGrp="1"/>
          </p:cNvSpPr>
          <p:nvPr>
            <p:ph type="body" sz="quarter" idx="11" hasCustomPrompt="1"/>
          </p:nvPr>
        </p:nvSpPr>
        <p:spPr>
          <a:xfrm>
            <a:off x="196776" y="832704"/>
            <a:ext cx="8733092" cy="531082"/>
          </a:xfrm>
          <a:prstGeom prst="rect">
            <a:avLst/>
          </a:prstGeom>
        </p:spPr>
        <p:txBody>
          <a:bodyPr/>
          <a:lstStyle>
            <a:lvl1pPr marL="0" indent="0">
              <a:buNone/>
              <a:defRPr sz="4000" b="0" i="0">
                <a:solidFill>
                  <a:schemeClr val="accent4"/>
                </a:solidFill>
                <a:latin typeface="Montserrat ExtraBold" pitchFamily="2" charset="77"/>
                <a:ea typeface="Open Sans" panose="020B0606030504020204" pitchFamily="34" charset="0"/>
                <a:cs typeface="Open Sans" panose="020B0606030504020204" pitchFamily="34" charset="0"/>
              </a:defRPr>
            </a:lvl1pPr>
          </a:lstStyle>
          <a:p>
            <a:pPr lvl="0"/>
            <a:r>
              <a:rPr lang="en-US" dirty="0"/>
              <a:t>Slide Header</a:t>
            </a:r>
          </a:p>
        </p:txBody>
      </p:sp>
      <p:sp>
        <p:nvSpPr>
          <p:cNvPr id="9" name="Content Placeholder">
            <a:extLst>
              <a:ext uri="{FF2B5EF4-FFF2-40B4-BE49-F238E27FC236}">
                <a16:creationId xmlns:a16="http://schemas.microsoft.com/office/drawing/2014/main" id="{4007ADB3-A81C-4173-A520-5E9E7F324B11}"/>
              </a:ext>
            </a:extLst>
          </p:cNvPr>
          <p:cNvSpPr>
            <a:spLocks noGrp="1"/>
          </p:cNvSpPr>
          <p:nvPr>
            <p:ph sz="quarter" idx="10"/>
          </p:nvPr>
        </p:nvSpPr>
        <p:spPr>
          <a:xfrm>
            <a:off x="505434" y="1627908"/>
            <a:ext cx="8424434" cy="4506191"/>
          </a:xfrm>
          <a:prstGeom prst="rect">
            <a:avLst/>
          </a:prstGeom>
        </p:spPr>
        <p:txBody>
          <a:bodyPr/>
          <a:lstStyle>
            <a:lvl1pPr marL="2286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1pPr>
            <a:lvl2pPr marL="6858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2pPr>
            <a:lvl3pPr marL="11430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3pPr>
            <a:lvl4pPr marL="16002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4pPr>
            <a:lvl5pPr marL="20574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Rectangle">
            <a:extLst>
              <a:ext uri="{FF2B5EF4-FFF2-40B4-BE49-F238E27FC236}">
                <a16:creationId xmlns:a16="http://schemas.microsoft.com/office/drawing/2014/main" id="{EF9F4156-6790-4E80-9424-B88EF82B9004}"/>
              </a:ext>
              <a:ext uri="{C183D7F6-B498-43B3-948B-1728B52AA6E4}">
                <adec:decorative xmlns:adec="http://schemas.microsoft.com/office/drawing/2017/decorative" val="1"/>
              </a:ext>
            </a:extLst>
          </p:cNvPr>
          <p:cNvSpPr/>
          <p:nvPr userDrawn="1"/>
        </p:nvSpPr>
        <p:spPr>
          <a:xfrm>
            <a:off x="9576122" y="914400"/>
            <a:ext cx="2311078" cy="5219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a:extLst>
              <a:ext uri="{FF2B5EF4-FFF2-40B4-BE49-F238E27FC236}">
                <a16:creationId xmlns:a16="http://schemas.microsoft.com/office/drawing/2014/main" id="{D9421300-9FF3-4C26-A673-97FEA0847633}"/>
              </a:ext>
              <a:ext uri="{C183D7F6-B498-43B3-948B-1728B52AA6E4}">
                <adec:decorative xmlns:adec="http://schemas.microsoft.com/office/drawing/2017/decorative" val="0"/>
              </a:ext>
            </a:extLst>
          </p:cNvPr>
          <p:cNvSpPr>
            <a:spLocks noGrp="1"/>
          </p:cNvSpPr>
          <p:nvPr>
            <p:ph type="pic" sz="quarter" idx="12"/>
          </p:nvPr>
        </p:nvSpPr>
        <p:spPr>
          <a:xfrm>
            <a:off x="9576122" y="914400"/>
            <a:ext cx="2311078" cy="5219699"/>
          </a:xfrm>
          <a:prstGeom prst="rect">
            <a:avLst/>
          </a:prstGeo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60484167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ody White 3">
    <p:spTree>
      <p:nvGrpSpPr>
        <p:cNvPr id="1" name=""/>
        <p:cNvGrpSpPr/>
        <p:nvPr/>
      </p:nvGrpSpPr>
      <p:grpSpPr>
        <a:xfrm>
          <a:off x="0" y="0"/>
          <a:ext cx="0" cy="0"/>
          <a:chOff x="0" y="0"/>
          <a:chExt cx="0" cy="0"/>
        </a:xfrm>
      </p:grpSpPr>
      <p:sp>
        <p:nvSpPr>
          <p:cNvPr id="11" name="Title Placeholder">
            <a:extLst>
              <a:ext uri="{FF2B5EF4-FFF2-40B4-BE49-F238E27FC236}">
                <a16:creationId xmlns:a16="http://schemas.microsoft.com/office/drawing/2014/main" id="{2B434D1E-5311-4884-AA47-BBA361918243}"/>
              </a:ext>
            </a:extLst>
          </p:cNvPr>
          <p:cNvSpPr>
            <a:spLocks noGrp="1"/>
          </p:cNvSpPr>
          <p:nvPr>
            <p:ph type="body" sz="quarter" idx="11" hasCustomPrompt="1"/>
          </p:nvPr>
        </p:nvSpPr>
        <p:spPr>
          <a:xfrm>
            <a:off x="196776" y="832704"/>
            <a:ext cx="8733092" cy="531082"/>
          </a:xfrm>
          <a:prstGeom prst="rect">
            <a:avLst/>
          </a:prstGeom>
        </p:spPr>
        <p:txBody>
          <a:bodyPr/>
          <a:lstStyle>
            <a:lvl1pPr marL="0" indent="0">
              <a:buNone/>
              <a:defRPr sz="4000" b="1" i="0">
                <a:solidFill>
                  <a:schemeClr val="accent4"/>
                </a:solidFill>
                <a:latin typeface="Montserrat ExtraBold" pitchFamily="2" charset="77"/>
                <a:ea typeface="Open Sans" panose="020B0606030504020204" pitchFamily="34" charset="0"/>
                <a:cs typeface="Open Sans" panose="020B0606030504020204" pitchFamily="34" charset="0"/>
              </a:defRPr>
            </a:lvl1pPr>
          </a:lstStyle>
          <a:p>
            <a:pPr lvl="0"/>
            <a:r>
              <a:rPr lang="en-US" dirty="0"/>
              <a:t>Slide Header</a:t>
            </a:r>
          </a:p>
        </p:txBody>
      </p:sp>
      <p:sp>
        <p:nvSpPr>
          <p:cNvPr id="13" name="Content Placeholder">
            <a:extLst>
              <a:ext uri="{FF2B5EF4-FFF2-40B4-BE49-F238E27FC236}">
                <a16:creationId xmlns:a16="http://schemas.microsoft.com/office/drawing/2014/main" id="{D9DF2AE3-157A-4EBA-BBDC-2629388C382F}"/>
              </a:ext>
            </a:extLst>
          </p:cNvPr>
          <p:cNvSpPr>
            <a:spLocks noGrp="1"/>
          </p:cNvSpPr>
          <p:nvPr>
            <p:ph sz="quarter" idx="10"/>
          </p:nvPr>
        </p:nvSpPr>
        <p:spPr>
          <a:xfrm>
            <a:off x="505434" y="1627908"/>
            <a:ext cx="8424434" cy="4506191"/>
          </a:xfrm>
          <a:prstGeom prst="rect">
            <a:avLst/>
          </a:prstGeom>
        </p:spPr>
        <p:txBody>
          <a:bodyPr/>
          <a:lstStyle>
            <a:lvl1pPr marL="2286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1pPr>
            <a:lvl2pPr marL="6858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2pPr>
            <a:lvl3pPr marL="11430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3pPr>
            <a:lvl4pPr marL="16002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4pPr>
            <a:lvl5pPr marL="20574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Rectangle 1">
            <a:extLst>
              <a:ext uri="{FF2B5EF4-FFF2-40B4-BE49-F238E27FC236}">
                <a16:creationId xmlns:a16="http://schemas.microsoft.com/office/drawing/2014/main" id="{7858EC9A-293D-4DC4-8D17-1C7CD6AB84C0}"/>
              </a:ext>
              <a:ext uri="{C183D7F6-B498-43B3-948B-1728B52AA6E4}">
                <adec:decorative xmlns:adec="http://schemas.microsoft.com/office/drawing/2017/decorative" val="1"/>
              </a:ext>
            </a:extLst>
          </p:cNvPr>
          <p:cNvSpPr/>
          <p:nvPr userDrawn="1"/>
        </p:nvSpPr>
        <p:spPr>
          <a:xfrm>
            <a:off x="9576122" y="914400"/>
            <a:ext cx="2311078" cy="25090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1">
            <a:extLst>
              <a:ext uri="{FF2B5EF4-FFF2-40B4-BE49-F238E27FC236}">
                <a16:creationId xmlns:a16="http://schemas.microsoft.com/office/drawing/2014/main" id="{A7B37783-ECCB-4CEC-8DEF-782C6EDEE53A}"/>
              </a:ext>
              <a:ext uri="{C183D7F6-B498-43B3-948B-1728B52AA6E4}">
                <adec:decorative xmlns:adec="http://schemas.microsoft.com/office/drawing/2017/decorative" val="0"/>
              </a:ext>
            </a:extLst>
          </p:cNvPr>
          <p:cNvSpPr>
            <a:spLocks noGrp="1"/>
          </p:cNvSpPr>
          <p:nvPr>
            <p:ph type="pic" sz="quarter" idx="13"/>
          </p:nvPr>
        </p:nvSpPr>
        <p:spPr>
          <a:xfrm>
            <a:off x="9576122" y="914399"/>
            <a:ext cx="2311078" cy="2509020"/>
          </a:xfrm>
          <a:prstGeom prst="rect">
            <a:avLst/>
          </a:prstGeom>
        </p:spPr>
        <p:txBody>
          <a:bodyPr anchor="ctr"/>
          <a:lstStyle>
            <a:lvl1pPr marL="0" indent="0" algn="ctr">
              <a:buNone/>
              <a:defRPr/>
            </a:lvl1pPr>
          </a:lstStyle>
          <a:p>
            <a:endParaRPr lang="en-US" dirty="0"/>
          </a:p>
        </p:txBody>
      </p:sp>
      <p:sp>
        <p:nvSpPr>
          <p:cNvPr id="9" name="Picture Rectangle 2">
            <a:extLst>
              <a:ext uri="{FF2B5EF4-FFF2-40B4-BE49-F238E27FC236}">
                <a16:creationId xmlns:a16="http://schemas.microsoft.com/office/drawing/2014/main" id="{9F74EC4E-08ED-4D5B-88C8-B35C6C45753B}"/>
              </a:ext>
              <a:ext uri="{C183D7F6-B498-43B3-948B-1728B52AA6E4}">
                <adec:decorative xmlns:adec="http://schemas.microsoft.com/office/drawing/2017/decorative" val="1"/>
              </a:ext>
            </a:extLst>
          </p:cNvPr>
          <p:cNvSpPr/>
          <p:nvPr userDrawn="1"/>
        </p:nvSpPr>
        <p:spPr>
          <a:xfrm>
            <a:off x="9576122" y="3615159"/>
            <a:ext cx="2311078" cy="25189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FA3DE705-66A6-4139-B2DC-D25F0EB450B7}"/>
              </a:ext>
            </a:extLst>
          </p:cNvPr>
          <p:cNvSpPr>
            <a:spLocks noGrp="1"/>
          </p:cNvSpPr>
          <p:nvPr>
            <p:ph type="pic" sz="quarter" idx="14"/>
          </p:nvPr>
        </p:nvSpPr>
        <p:spPr>
          <a:xfrm>
            <a:off x="9576122" y="3615159"/>
            <a:ext cx="2311078" cy="2518941"/>
          </a:xfrm>
          <a:prstGeom prst="rect">
            <a:avLst/>
          </a:prstGeo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50027276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ody White 4">
    <p:spTree>
      <p:nvGrpSpPr>
        <p:cNvPr id="1" name=""/>
        <p:cNvGrpSpPr/>
        <p:nvPr/>
      </p:nvGrpSpPr>
      <p:grpSpPr>
        <a:xfrm>
          <a:off x="0" y="0"/>
          <a:ext cx="0" cy="0"/>
          <a:chOff x="0" y="0"/>
          <a:chExt cx="0" cy="0"/>
        </a:xfrm>
      </p:grpSpPr>
      <p:sp>
        <p:nvSpPr>
          <p:cNvPr id="13" name="Title Placeholder">
            <a:extLst>
              <a:ext uri="{FF2B5EF4-FFF2-40B4-BE49-F238E27FC236}">
                <a16:creationId xmlns:a16="http://schemas.microsoft.com/office/drawing/2014/main" id="{12E01219-4F6B-4A10-ACAC-FC1373C47670}"/>
              </a:ext>
            </a:extLst>
          </p:cNvPr>
          <p:cNvSpPr>
            <a:spLocks noGrp="1"/>
          </p:cNvSpPr>
          <p:nvPr>
            <p:ph type="body" sz="quarter" idx="11" hasCustomPrompt="1"/>
          </p:nvPr>
        </p:nvSpPr>
        <p:spPr>
          <a:xfrm>
            <a:off x="196776" y="832704"/>
            <a:ext cx="8733092" cy="531082"/>
          </a:xfrm>
          <a:prstGeom prst="rect">
            <a:avLst/>
          </a:prstGeom>
        </p:spPr>
        <p:txBody>
          <a:bodyPr/>
          <a:lstStyle>
            <a:lvl1pPr marL="0" indent="0">
              <a:buNone/>
              <a:defRPr sz="4000" b="1" i="0">
                <a:solidFill>
                  <a:schemeClr val="accent4"/>
                </a:solidFill>
                <a:latin typeface="Montserrat ExtraBold" pitchFamily="2" charset="77"/>
                <a:ea typeface="Open Sans" panose="020B0606030504020204" pitchFamily="34" charset="0"/>
                <a:cs typeface="Open Sans" panose="020B0606030504020204" pitchFamily="34" charset="0"/>
              </a:defRPr>
            </a:lvl1pPr>
          </a:lstStyle>
          <a:p>
            <a:pPr lvl="0"/>
            <a:r>
              <a:rPr lang="en-US" dirty="0"/>
              <a:t>Slide Header</a:t>
            </a:r>
          </a:p>
        </p:txBody>
      </p:sp>
      <p:sp>
        <p:nvSpPr>
          <p:cNvPr id="14" name="Content Placeholder">
            <a:extLst>
              <a:ext uri="{FF2B5EF4-FFF2-40B4-BE49-F238E27FC236}">
                <a16:creationId xmlns:a16="http://schemas.microsoft.com/office/drawing/2014/main" id="{D169AAC0-7FCA-410B-B4C3-56626F67906F}"/>
              </a:ext>
            </a:extLst>
          </p:cNvPr>
          <p:cNvSpPr>
            <a:spLocks noGrp="1"/>
          </p:cNvSpPr>
          <p:nvPr>
            <p:ph sz="quarter" idx="10"/>
          </p:nvPr>
        </p:nvSpPr>
        <p:spPr>
          <a:xfrm>
            <a:off x="505434" y="1627908"/>
            <a:ext cx="8424434" cy="4506191"/>
          </a:xfrm>
          <a:prstGeom prst="rect">
            <a:avLst/>
          </a:prstGeom>
        </p:spPr>
        <p:txBody>
          <a:bodyPr/>
          <a:lstStyle>
            <a:lvl1pPr marL="2286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1pPr>
            <a:lvl2pPr marL="6858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2pPr>
            <a:lvl3pPr marL="11430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3pPr>
            <a:lvl4pPr marL="16002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4pPr>
            <a:lvl5pPr marL="20574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Rectangle 1">
            <a:extLst>
              <a:ext uri="{FF2B5EF4-FFF2-40B4-BE49-F238E27FC236}">
                <a16:creationId xmlns:a16="http://schemas.microsoft.com/office/drawing/2014/main" id="{B56D0C75-5B98-46DE-9CDE-7848C98BC629}"/>
              </a:ext>
              <a:ext uri="{C183D7F6-B498-43B3-948B-1728B52AA6E4}">
                <adec:decorative xmlns:adec="http://schemas.microsoft.com/office/drawing/2017/decorative" val="1"/>
              </a:ext>
            </a:extLst>
          </p:cNvPr>
          <p:cNvSpPr/>
          <p:nvPr userDrawn="1"/>
        </p:nvSpPr>
        <p:spPr>
          <a:xfrm>
            <a:off x="9576122" y="914400"/>
            <a:ext cx="2311078" cy="16109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
            <a:extLst>
              <a:ext uri="{FF2B5EF4-FFF2-40B4-BE49-F238E27FC236}">
                <a16:creationId xmlns:a16="http://schemas.microsoft.com/office/drawing/2014/main" id="{FA3DE705-66A6-4139-B2DC-D25F0EB450B7}"/>
              </a:ext>
            </a:extLst>
          </p:cNvPr>
          <p:cNvSpPr>
            <a:spLocks noGrp="1"/>
          </p:cNvSpPr>
          <p:nvPr>
            <p:ph type="pic" sz="quarter" idx="14"/>
          </p:nvPr>
        </p:nvSpPr>
        <p:spPr>
          <a:xfrm>
            <a:off x="9576119" y="914400"/>
            <a:ext cx="2311077" cy="1607519"/>
          </a:xfrm>
          <a:prstGeom prst="rect">
            <a:avLst/>
          </a:prstGeom>
        </p:spPr>
        <p:txBody>
          <a:bodyPr anchor="ctr"/>
          <a:lstStyle>
            <a:lvl1pPr marL="0" indent="0" algn="ctr">
              <a:buNone/>
              <a:defRPr/>
            </a:lvl1pPr>
          </a:lstStyle>
          <a:p>
            <a:endParaRPr lang="en-US" dirty="0"/>
          </a:p>
        </p:txBody>
      </p:sp>
      <p:sp>
        <p:nvSpPr>
          <p:cNvPr id="18" name="Picture Rectangle 2">
            <a:extLst>
              <a:ext uri="{FF2B5EF4-FFF2-40B4-BE49-F238E27FC236}">
                <a16:creationId xmlns:a16="http://schemas.microsoft.com/office/drawing/2014/main" id="{175A8299-EC36-407A-A79D-E8F21B4912DD}"/>
              </a:ext>
              <a:ext uri="{C183D7F6-B498-43B3-948B-1728B52AA6E4}">
                <adec:decorative xmlns:adec="http://schemas.microsoft.com/office/drawing/2017/decorative" val="1"/>
              </a:ext>
            </a:extLst>
          </p:cNvPr>
          <p:cNvSpPr/>
          <p:nvPr userDrawn="1"/>
        </p:nvSpPr>
        <p:spPr>
          <a:xfrm>
            <a:off x="9576121" y="2717074"/>
            <a:ext cx="2311078" cy="16109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2">
            <a:extLst>
              <a:ext uri="{FF2B5EF4-FFF2-40B4-BE49-F238E27FC236}">
                <a16:creationId xmlns:a16="http://schemas.microsoft.com/office/drawing/2014/main" id="{ECA84048-8C0E-492C-AC5F-197EB1BEC3C7}"/>
              </a:ext>
              <a:ext uri="{C183D7F6-B498-43B3-948B-1728B52AA6E4}">
                <adec:decorative xmlns:adec="http://schemas.microsoft.com/office/drawing/2017/decorative" val="0"/>
              </a:ext>
            </a:extLst>
          </p:cNvPr>
          <p:cNvSpPr>
            <a:spLocks noGrp="1"/>
          </p:cNvSpPr>
          <p:nvPr>
            <p:ph type="pic" sz="quarter" idx="15"/>
          </p:nvPr>
        </p:nvSpPr>
        <p:spPr>
          <a:xfrm>
            <a:off x="9576118" y="2713658"/>
            <a:ext cx="2311077" cy="1607519"/>
          </a:xfrm>
          <a:prstGeom prst="rect">
            <a:avLst/>
          </a:prstGeom>
        </p:spPr>
        <p:txBody>
          <a:bodyPr anchor="ctr"/>
          <a:lstStyle>
            <a:lvl1pPr marL="0" indent="0" algn="ctr">
              <a:buNone/>
              <a:defRPr/>
            </a:lvl1pPr>
          </a:lstStyle>
          <a:p>
            <a:endParaRPr lang="en-US" dirty="0"/>
          </a:p>
        </p:txBody>
      </p:sp>
      <p:sp>
        <p:nvSpPr>
          <p:cNvPr id="19" name="Picture Rectangle 3">
            <a:extLst>
              <a:ext uri="{FF2B5EF4-FFF2-40B4-BE49-F238E27FC236}">
                <a16:creationId xmlns:a16="http://schemas.microsoft.com/office/drawing/2014/main" id="{2A4E731A-EF94-4BF9-B8A8-ACC17649834E}"/>
              </a:ext>
              <a:ext uri="{C183D7F6-B498-43B3-948B-1728B52AA6E4}">
                <adec:decorative xmlns:adec="http://schemas.microsoft.com/office/drawing/2017/decorative" val="1"/>
              </a:ext>
            </a:extLst>
          </p:cNvPr>
          <p:cNvSpPr/>
          <p:nvPr userDrawn="1"/>
        </p:nvSpPr>
        <p:spPr>
          <a:xfrm>
            <a:off x="9576122" y="4523165"/>
            <a:ext cx="2311078" cy="16109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3">
            <a:extLst>
              <a:ext uri="{FF2B5EF4-FFF2-40B4-BE49-F238E27FC236}">
                <a16:creationId xmlns:a16="http://schemas.microsoft.com/office/drawing/2014/main" id="{C1CFA84E-19F1-45F4-93A1-15252D4AA15C}"/>
              </a:ext>
            </a:extLst>
          </p:cNvPr>
          <p:cNvSpPr>
            <a:spLocks noGrp="1"/>
          </p:cNvSpPr>
          <p:nvPr>
            <p:ph type="pic" sz="quarter" idx="16"/>
          </p:nvPr>
        </p:nvSpPr>
        <p:spPr>
          <a:xfrm>
            <a:off x="9576117" y="4524872"/>
            <a:ext cx="2311077" cy="1607519"/>
          </a:xfrm>
          <a:prstGeom prst="rect">
            <a:avLst/>
          </a:prstGeo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176767787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Body Pic 1">
    <p:spTree>
      <p:nvGrpSpPr>
        <p:cNvPr id="1" name=""/>
        <p:cNvGrpSpPr/>
        <p:nvPr/>
      </p:nvGrpSpPr>
      <p:grpSpPr>
        <a:xfrm>
          <a:off x="0" y="0"/>
          <a:ext cx="0" cy="0"/>
          <a:chOff x="0" y="0"/>
          <a:chExt cx="0" cy="0"/>
        </a:xfrm>
      </p:grpSpPr>
      <p:sp>
        <p:nvSpPr>
          <p:cNvPr id="6" name="Title Placeholder">
            <a:extLst>
              <a:ext uri="{FF2B5EF4-FFF2-40B4-BE49-F238E27FC236}">
                <a16:creationId xmlns:a16="http://schemas.microsoft.com/office/drawing/2014/main" id="{F74FF550-C5F0-4A31-A0AA-57E4E4D5A723}"/>
              </a:ext>
            </a:extLst>
          </p:cNvPr>
          <p:cNvSpPr>
            <a:spLocks noGrp="1"/>
          </p:cNvSpPr>
          <p:nvPr>
            <p:ph type="body" sz="quarter" idx="11" hasCustomPrompt="1"/>
          </p:nvPr>
        </p:nvSpPr>
        <p:spPr>
          <a:xfrm>
            <a:off x="196776" y="1133650"/>
            <a:ext cx="11690424" cy="460824"/>
          </a:xfrm>
          <a:prstGeom prst="rect">
            <a:avLst/>
          </a:prstGeom>
        </p:spPr>
        <p:txBody>
          <a:bodyPr/>
          <a:lstStyle>
            <a:lvl1pPr marL="0" indent="0">
              <a:buNone/>
              <a:defRPr sz="4000" b="1" i="0">
                <a:solidFill>
                  <a:schemeClr val="accent4"/>
                </a:solidFill>
                <a:latin typeface="Montserrat ExtraBold" pitchFamily="2" charset="77"/>
                <a:ea typeface="Open Sans" panose="020B0606030504020204" pitchFamily="34" charset="0"/>
                <a:cs typeface="Open Sans" panose="020B0606030504020204" pitchFamily="34" charset="0"/>
              </a:defRPr>
            </a:lvl1pPr>
          </a:lstStyle>
          <a:p>
            <a:pPr lvl="0"/>
            <a:r>
              <a:rPr lang="en-US" dirty="0"/>
              <a:t>Slide Header</a:t>
            </a:r>
          </a:p>
        </p:txBody>
      </p:sp>
      <p:sp>
        <p:nvSpPr>
          <p:cNvPr id="4" name="Content Placeholder">
            <a:extLst>
              <a:ext uri="{FF2B5EF4-FFF2-40B4-BE49-F238E27FC236}">
                <a16:creationId xmlns:a16="http://schemas.microsoft.com/office/drawing/2014/main" id="{9F6D990D-7148-4AB0-B70B-610C4E1FC5F8}"/>
              </a:ext>
            </a:extLst>
          </p:cNvPr>
          <p:cNvSpPr>
            <a:spLocks noGrp="1"/>
          </p:cNvSpPr>
          <p:nvPr>
            <p:ph sz="quarter" idx="10"/>
          </p:nvPr>
        </p:nvSpPr>
        <p:spPr>
          <a:xfrm>
            <a:off x="505434" y="1925782"/>
            <a:ext cx="11381766" cy="3903518"/>
          </a:xfrm>
          <a:prstGeom prst="rect">
            <a:avLst/>
          </a:prstGeom>
        </p:spPr>
        <p:txBody>
          <a:bodyPr/>
          <a:lstStyle>
            <a:lvl1pPr marL="2286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1pPr>
            <a:lvl2pPr marL="6858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2pPr>
            <a:lvl3pPr marL="11430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3pPr>
            <a:lvl4pPr marL="16002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4pPr>
            <a:lvl5pPr marL="2057400" indent="-228600">
              <a:buClr>
                <a:schemeClr val="accent1"/>
              </a:buClr>
              <a:buFont typeface="Wingdings" panose="05000000000000000000" pitchFamily="2" charset="2"/>
              <a:buChar char="§"/>
              <a:defRPr>
                <a:solidFill>
                  <a:schemeClr val="bg2">
                    <a:lumMod val="25000"/>
                  </a:schemeClr>
                </a:solidFill>
                <a:latin typeface="Montserrat" panose="00000500000000000000" pitchFamily="50"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859071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lue Rectangle">
            <a:extLst>
              <a:ext uri="{FF2B5EF4-FFF2-40B4-BE49-F238E27FC236}">
                <a16:creationId xmlns:a16="http://schemas.microsoft.com/office/drawing/2014/main" id="{B09D283E-F7D5-43DA-A9E7-6E6474DF99D7}"/>
              </a:ext>
              <a:ext uri="{C183D7F6-B498-43B3-948B-1728B52AA6E4}">
                <adec:decorative xmlns:adec="http://schemas.microsoft.com/office/drawing/2017/decorative" val="1"/>
              </a:ext>
            </a:extLst>
          </p:cNvPr>
          <p:cNvSpPr/>
          <p:nvPr userDrawn="1"/>
        </p:nvSpPr>
        <p:spPr>
          <a:xfrm>
            <a:off x="1524" y="0"/>
            <a:ext cx="12190476" cy="10604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Grey Rectangle">
            <a:extLst>
              <a:ext uri="{FF2B5EF4-FFF2-40B4-BE49-F238E27FC236}">
                <a16:creationId xmlns:a16="http://schemas.microsoft.com/office/drawing/2014/main" id="{FBC5E9AA-A200-4DBB-BA55-E6325E4F79F6}"/>
              </a:ext>
              <a:ext uri="{C183D7F6-B498-43B3-948B-1728B52AA6E4}">
                <adec:decorative xmlns:adec="http://schemas.microsoft.com/office/drawing/2017/decorative" val="1"/>
              </a:ext>
            </a:extLst>
          </p:cNvPr>
          <p:cNvSpPr/>
          <p:nvPr userDrawn="1"/>
        </p:nvSpPr>
        <p:spPr>
          <a:xfrm>
            <a:off x="1524" y="5562149"/>
            <a:ext cx="12190476" cy="12958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6" name="FPAC Lockup">
            <a:extLst>
              <a:ext uri="{FF2B5EF4-FFF2-40B4-BE49-F238E27FC236}">
                <a16:creationId xmlns:a16="http://schemas.microsoft.com/office/drawing/2014/main" id="{DA92B40F-55B6-4C69-A7EB-3AD64D641DAE}"/>
              </a:ext>
            </a:extLst>
          </p:cNvPr>
          <p:cNvSpPr txBox="1"/>
          <p:nvPr userDrawn="1"/>
        </p:nvSpPr>
        <p:spPr>
          <a:xfrm>
            <a:off x="7495555" y="6146507"/>
            <a:ext cx="4490841" cy="492443"/>
          </a:xfrm>
          <a:prstGeom prst="rect">
            <a:avLst/>
          </a:prstGeom>
          <a:noFill/>
        </p:spPr>
        <p:txBody>
          <a:bodyPr wrap="square" rtlCol="0">
            <a:spAutoFit/>
          </a:bodyPr>
          <a:lstStyle/>
          <a:p>
            <a:pPr algn="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FARM PRODUCTION AND CONSERVATION</a:t>
            </a:r>
          </a:p>
          <a:p>
            <a:pPr algn="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FSA | NRCS | RMA | Business Center</a:t>
            </a:r>
          </a:p>
        </p:txBody>
      </p:sp>
      <p:pic>
        <p:nvPicPr>
          <p:cNvPr id="7" name="Picture 6">
            <a:extLst>
              <a:ext uri="{FF2B5EF4-FFF2-40B4-BE49-F238E27FC236}">
                <a16:creationId xmlns:a16="http://schemas.microsoft.com/office/drawing/2014/main" id="{0B1C69E8-C370-43D8-81AA-AB0119E4CD31}"/>
              </a:ext>
            </a:extLst>
          </p:cNvPr>
          <p:cNvPicPr>
            <a:picLocks noChangeAspect="1"/>
          </p:cNvPicPr>
          <p:nvPr userDrawn="1"/>
        </p:nvPicPr>
        <p:blipFill>
          <a:blip r:embed="rId5"/>
          <a:stretch>
            <a:fillRect/>
          </a:stretch>
        </p:blipFill>
        <p:spPr>
          <a:xfrm>
            <a:off x="304799" y="304800"/>
            <a:ext cx="5313687" cy="506913"/>
          </a:xfrm>
          <a:prstGeom prst="rect">
            <a:avLst/>
          </a:prstGeom>
        </p:spPr>
      </p:pic>
    </p:spTree>
    <p:extLst>
      <p:ext uri="{BB962C8B-B14F-4D97-AF65-F5344CB8AC3E}">
        <p14:creationId xmlns:p14="http://schemas.microsoft.com/office/powerpoint/2010/main" val="569656255"/>
      </p:ext>
    </p:extLst>
  </p:cSld>
  <p:clrMap bg1="lt1" tx1="dk1" bg2="lt2" tx2="dk2" accent1="accent1" accent2="accent2" accent3="accent3" accent4="accent4" accent5="accent5" accent6="accent6" hlink="hlink" folHlink="folHlink"/>
  <p:sldLayoutIdLst>
    <p:sldLayoutId id="2147483710" r:id="rId1"/>
    <p:sldLayoutId id="2147483720" r:id="rId2"/>
    <p:sldLayoutId id="214748372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userDrawn="1">
          <p15:clr>
            <a:srgbClr val="F26B43"/>
          </p15:clr>
        </p15:guide>
        <p15:guide id="2" pos="7488" userDrawn="1">
          <p15:clr>
            <a:srgbClr val="F26B43"/>
          </p15:clr>
        </p15:guide>
        <p15:guide id="3" orient="horz" pos="192" userDrawn="1">
          <p15:clr>
            <a:srgbClr val="F26B43"/>
          </p15:clr>
        </p15:guide>
        <p15:guide id="4"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lue Rectangle">
            <a:extLst>
              <a:ext uri="{FF2B5EF4-FFF2-40B4-BE49-F238E27FC236}">
                <a16:creationId xmlns:a16="http://schemas.microsoft.com/office/drawing/2014/main" id="{B09D283E-F7D5-43DA-A9E7-6E6474DF99D7}"/>
              </a:ext>
              <a:ext uri="{C183D7F6-B498-43B3-948B-1728B52AA6E4}">
                <adec:decorative xmlns:adec="http://schemas.microsoft.com/office/drawing/2017/decorative" val="1"/>
              </a:ext>
            </a:extLst>
          </p:cNvPr>
          <p:cNvSpPr/>
          <p:nvPr userDrawn="1"/>
        </p:nvSpPr>
        <p:spPr>
          <a:xfrm>
            <a:off x="1524" y="0"/>
            <a:ext cx="12190476" cy="6114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Grey Rectangle">
            <a:extLst>
              <a:ext uri="{FF2B5EF4-FFF2-40B4-BE49-F238E27FC236}">
                <a16:creationId xmlns:a16="http://schemas.microsoft.com/office/drawing/2014/main" id="{FBC5E9AA-A200-4DBB-BA55-E6325E4F79F6}"/>
              </a:ext>
              <a:ext uri="{C183D7F6-B498-43B3-948B-1728B52AA6E4}">
                <adec:decorative xmlns:adec="http://schemas.microsoft.com/office/drawing/2017/decorative" val="1"/>
              </a:ext>
            </a:extLst>
          </p:cNvPr>
          <p:cNvSpPr/>
          <p:nvPr userDrawn="1"/>
        </p:nvSpPr>
        <p:spPr>
          <a:xfrm>
            <a:off x="1524" y="6428112"/>
            <a:ext cx="12190476" cy="4307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PAC">
            <a:extLst>
              <a:ext uri="{FF2B5EF4-FFF2-40B4-BE49-F238E27FC236}">
                <a16:creationId xmlns:a16="http://schemas.microsoft.com/office/drawing/2014/main" id="{A120AAA3-22BC-47BA-AC64-814C7BCD486A}"/>
              </a:ext>
            </a:extLst>
          </p:cNvPr>
          <p:cNvSpPr txBox="1"/>
          <p:nvPr userDrawn="1"/>
        </p:nvSpPr>
        <p:spPr>
          <a:xfrm>
            <a:off x="205605" y="6507179"/>
            <a:ext cx="4490841" cy="276999"/>
          </a:xfrm>
          <a:prstGeom prst="rect">
            <a:avLst/>
          </a:prstGeom>
          <a:noFill/>
        </p:spPr>
        <p:txBody>
          <a:bodyPr wrap="square" rtlCol="0">
            <a:spAutoFit/>
          </a:bodyPr>
          <a:lstStyle/>
          <a:p>
            <a:pPr algn="l"/>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FARM PRODUCTION AND CONSERVATION</a:t>
            </a:r>
          </a:p>
        </p:txBody>
      </p:sp>
      <p:sp>
        <p:nvSpPr>
          <p:cNvPr id="6" name="FSA|NRCS|RMA|BC">
            <a:extLst>
              <a:ext uri="{FF2B5EF4-FFF2-40B4-BE49-F238E27FC236}">
                <a16:creationId xmlns:a16="http://schemas.microsoft.com/office/drawing/2014/main" id="{DA92B40F-55B6-4C69-A7EB-3AD64D641DAE}"/>
              </a:ext>
            </a:extLst>
          </p:cNvPr>
          <p:cNvSpPr txBox="1"/>
          <p:nvPr userDrawn="1"/>
        </p:nvSpPr>
        <p:spPr>
          <a:xfrm>
            <a:off x="7495554" y="6514437"/>
            <a:ext cx="4490841" cy="276999"/>
          </a:xfrm>
          <a:prstGeom prst="rect">
            <a:avLst/>
          </a:prstGeom>
          <a:noFill/>
        </p:spPr>
        <p:txBody>
          <a:bodyPr wrap="square" rtlCol="0">
            <a:spAutoFit/>
          </a:bodyPr>
          <a:lstStyle/>
          <a:p>
            <a:pPr algn="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FSA | NRCS | RMA | Business Center</a:t>
            </a:r>
          </a:p>
        </p:txBody>
      </p:sp>
      <p:pic>
        <p:nvPicPr>
          <p:cNvPr id="10" name="Picture 9">
            <a:extLst>
              <a:ext uri="{FF2B5EF4-FFF2-40B4-BE49-F238E27FC236}">
                <a16:creationId xmlns:a16="http://schemas.microsoft.com/office/drawing/2014/main" id="{C2FF451D-0E9A-41EB-AA9E-A3356E666B6E}"/>
              </a:ext>
            </a:extLst>
          </p:cNvPr>
          <p:cNvPicPr>
            <a:picLocks noChangeAspect="1"/>
          </p:cNvPicPr>
          <p:nvPr userDrawn="1"/>
        </p:nvPicPr>
        <p:blipFill>
          <a:blip r:embed="rId7"/>
          <a:stretch>
            <a:fillRect/>
          </a:stretch>
        </p:blipFill>
        <p:spPr>
          <a:xfrm>
            <a:off x="298788" y="152400"/>
            <a:ext cx="3016523" cy="287769"/>
          </a:xfrm>
          <a:prstGeom prst="rect">
            <a:avLst/>
          </a:prstGeom>
        </p:spPr>
      </p:pic>
    </p:spTree>
    <p:extLst>
      <p:ext uri="{BB962C8B-B14F-4D97-AF65-F5344CB8AC3E}">
        <p14:creationId xmlns:p14="http://schemas.microsoft.com/office/powerpoint/2010/main" val="328656255"/>
      </p:ext>
    </p:extLst>
  </p:cSld>
  <p:clrMap bg1="lt1" tx1="dk1" bg2="lt2" tx2="dk2" accent1="accent1" accent2="accent2" accent3="accent3" accent4="accent4" accent5="accent5" accent6="accent6" hlink="hlink" folHlink="folHlink"/>
  <p:sldLayoutIdLst>
    <p:sldLayoutId id="2147483707" r:id="rId1"/>
    <p:sldLayoutId id="2147483711" r:id="rId2"/>
    <p:sldLayoutId id="2147483712" r:id="rId3"/>
    <p:sldLayoutId id="2147483713" r:id="rId4"/>
    <p:sldLayoutId id="214748372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userDrawn="1">
          <p15:clr>
            <a:srgbClr val="F26B43"/>
          </p15:clr>
        </p15:guide>
        <p15:guide id="2" pos="7488" userDrawn="1">
          <p15:clr>
            <a:srgbClr val="F26B43"/>
          </p15:clr>
        </p15:guide>
        <p15:guide id="3" orient="horz" pos="96" userDrawn="1">
          <p15:clr>
            <a:srgbClr val="F26B43"/>
          </p15:clr>
        </p15:guide>
        <p15:guide id="4" orient="horz" pos="4224" userDrawn="1">
          <p15:clr>
            <a:srgbClr val="F26B43"/>
          </p15:clr>
        </p15:guide>
        <p15:guide id="5" pos="384" userDrawn="1">
          <p15:clr>
            <a:srgbClr val="F26B43"/>
          </p15:clr>
        </p15:guide>
        <p15:guide id="6" orient="horz" pos="768" userDrawn="1">
          <p15:clr>
            <a:srgbClr val="F26B43"/>
          </p15:clr>
        </p15:guide>
        <p15:guide id="7" pos="7296" userDrawn="1">
          <p15:clr>
            <a:srgbClr val="F26B43"/>
          </p15:clr>
        </p15:guide>
        <p15:guide id="8" orient="horz" pos="3672" userDrawn="1">
          <p15:clr>
            <a:srgbClr val="F26B43"/>
          </p15:clr>
        </p15:guide>
        <p15:guide id="9" orient="horz" pos="576" userDrawn="1">
          <p15:clr>
            <a:srgbClr val="F26B43"/>
          </p15:clr>
        </p15:guide>
        <p15:guide id="10"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hyperlink" Target="mailto:program.intake@usda.gov" TargetMode="External"/><Relationship Id="rId4" Type="http://schemas.openxmlformats.org/officeDocument/2006/relationships/hyperlink" Target="https://www.usda.gov/oascr/how-to-file-a-program-discrimination-complain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in a hat in a field of sunflowers&#10;&#10;Description automatically generated with medium confidence">
            <a:extLst>
              <a:ext uri="{FF2B5EF4-FFF2-40B4-BE49-F238E27FC236}">
                <a16:creationId xmlns:a16="http://schemas.microsoft.com/office/drawing/2014/main" id="{74FBC09E-77C4-411B-8576-54A37A4930CB}"/>
              </a:ext>
            </a:extLst>
          </p:cNvPr>
          <p:cNvPicPr>
            <a:picLocks noGrp="1" noChangeAspect="1"/>
          </p:cNvPicPr>
          <p:nvPr>
            <p:ph type="pic" sz="quarter" idx="10"/>
          </p:nvPr>
        </p:nvPicPr>
        <p:blipFill rotWithShape="1">
          <a:blip r:embed="rId2"/>
          <a:srcRect t="5370" b="5370"/>
          <a:stretch/>
        </p:blipFill>
        <p:spPr/>
      </p:pic>
      <p:pic>
        <p:nvPicPr>
          <p:cNvPr id="10" name="Picture Placeholder 9" descr="Cows in a field of flowers&#10;&#10;Description automatically generated with medium confidence">
            <a:extLst>
              <a:ext uri="{FF2B5EF4-FFF2-40B4-BE49-F238E27FC236}">
                <a16:creationId xmlns:a16="http://schemas.microsoft.com/office/drawing/2014/main" id="{B7DA2696-ED51-4E8B-AE37-639404D300C4}"/>
              </a:ext>
            </a:extLst>
          </p:cNvPr>
          <p:cNvPicPr>
            <a:picLocks noGrp="1" noChangeAspect="1"/>
          </p:cNvPicPr>
          <p:nvPr>
            <p:ph type="pic" sz="quarter" idx="11"/>
          </p:nvPr>
        </p:nvPicPr>
        <p:blipFill>
          <a:blip r:embed="rId3"/>
          <a:srcRect l="4005" r="4005"/>
          <a:stretch>
            <a:fillRect/>
          </a:stretch>
        </p:blipFill>
        <p:spPr/>
      </p:pic>
      <p:pic>
        <p:nvPicPr>
          <p:cNvPr id="14" name="Picture Placeholder 13" descr="A picture containing person, outdoor, fruit&#10;&#10;Description automatically generated">
            <a:extLst>
              <a:ext uri="{FF2B5EF4-FFF2-40B4-BE49-F238E27FC236}">
                <a16:creationId xmlns:a16="http://schemas.microsoft.com/office/drawing/2014/main" id="{F9226DC7-902A-4C53-AB11-41F4002A3A40}"/>
              </a:ext>
            </a:extLst>
          </p:cNvPr>
          <p:cNvPicPr>
            <a:picLocks noGrp="1" noChangeAspect="1"/>
          </p:cNvPicPr>
          <p:nvPr>
            <p:ph type="pic" sz="quarter" idx="12"/>
          </p:nvPr>
        </p:nvPicPr>
        <p:blipFill>
          <a:blip r:embed="rId4"/>
          <a:srcRect l="2004" r="2004"/>
          <a:stretch>
            <a:fillRect/>
          </a:stretch>
        </p:blipFill>
        <p:spPr>
          <a:xfrm flipH="1">
            <a:off x="9320064" y="1255714"/>
            <a:ext cx="2871936" cy="2047270"/>
          </a:xfrm>
        </p:spPr>
      </p:pic>
      <p:pic>
        <p:nvPicPr>
          <p:cNvPr id="20" name="Picture Placeholder 19" descr="A bee on a yellow flower&#10;&#10;Description automatically generated">
            <a:extLst>
              <a:ext uri="{FF2B5EF4-FFF2-40B4-BE49-F238E27FC236}">
                <a16:creationId xmlns:a16="http://schemas.microsoft.com/office/drawing/2014/main" id="{4F3BA533-2507-4ED4-AF6A-7E0D91A23032}"/>
              </a:ext>
            </a:extLst>
          </p:cNvPr>
          <p:cNvPicPr>
            <a:picLocks noGrp="1" noChangeAspect="1"/>
          </p:cNvPicPr>
          <p:nvPr>
            <p:ph type="pic" sz="quarter" idx="13"/>
          </p:nvPr>
        </p:nvPicPr>
        <p:blipFill rotWithShape="1">
          <a:blip r:embed="rId5"/>
          <a:srcRect l="4428" r="4428"/>
          <a:stretch/>
        </p:blipFill>
        <p:spPr>
          <a:xfrm flipH="1">
            <a:off x="6225172" y="3495279"/>
            <a:ext cx="5966828" cy="1873645"/>
          </a:xfrm>
        </p:spPr>
      </p:pic>
      <p:sp>
        <p:nvSpPr>
          <p:cNvPr id="4" name="Content Placeholder 17">
            <a:extLst>
              <a:ext uri="{FF2B5EF4-FFF2-40B4-BE49-F238E27FC236}">
                <a16:creationId xmlns:a16="http://schemas.microsoft.com/office/drawing/2014/main" id="{A0CBD14C-8759-1D33-CE3B-1594289E3CB6}"/>
              </a:ext>
            </a:extLst>
          </p:cNvPr>
          <p:cNvSpPr txBox="1">
            <a:spLocks/>
          </p:cNvSpPr>
          <p:nvPr/>
        </p:nvSpPr>
        <p:spPr>
          <a:xfrm>
            <a:off x="209011" y="5778385"/>
            <a:ext cx="7071356" cy="8398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pPr>
            <a:r>
              <a:rPr lang="en-US" sz="3200" b="1" dirty="0">
                <a:solidFill>
                  <a:schemeClr val="bg1"/>
                </a:solidFill>
                <a:latin typeface="Montserrat ExtraBold" pitchFamily="2" charset="77"/>
              </a:rPr>
              <a:t>Local Work Group Meeting</a:t>
            </a:r>
          </a:p>
          <a:p>
            <a:pPr marL="0" indent="0">
              <a:spcBef>
                <a:spcPts val="400"/>
              </a:spcBef>
              <a:buFont typeface="Arial" panose="020B0604020202020204" pitchFamily="34" charset="0"/>
              <a:buNone/>
            </a:pPr>
            <a:r>
              <a:rPr lang="en-US" sz="2000" dirty="0">
                <a:solidFill>
                  <a:schemeClr val="bg1"/>
                </a:solidFill>
                <a:latin typeface="Montserrat SemiBold" pitchFamily="2" charset="77"/>
              </a:rPr>
              <a:t>Welcome </a:t>
            </a:r>
          </a:p>
        </p:txBody>
      </p:sp>
    </p:spTree>
    <p:extLst>
      <p:ext uri="{BB962C8B-B14F-4D97-AF65-F5344CB8AC3E}">
        <p14:creationId xmlns:p14="http://schemas.microsoft.com/office/powerpoint/2010/main" val="4019881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89914-E6A2-1EC3-0EA7-54FF4C19A26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3431274-4DE7-DC03-02AE-AFCCB7590D7B}"/>
              </a:ext>
            </a:extLst>
          </p:cNvPr>
          <p:cNvSpPr>
            <a:spLocks noGrp="1"/>
          </p:cNvSpPr>
          <p:nvPr>
            <p:ph type="body" sz="quarter" idx="11"/>
          </p:nvPr>
        </p:nvSpPr>
        <p:spPr>
          <a:xfrm>
            <a:off x="196776" y="832704"/>
            <a:ext cx="9282890" cy="531082"/>
          </a:xfrm>
        </p:spPr>
        <p:txBody>
          <a:bodyPr/>
          <a:lstStyle/>
          <a:p>
            <a:r>
              <a:rPr lang="en-US" sz="3200" dirty="0"/>
              <a:t>Identification of Local Resource Concerns &amp; Priorities</a:t>
            </a:r>
          </a:p>
        </p:txBody>
      </p:sp>
      <p:sp>
        <p:nvSpPr>
          <p:cNvPr id="5" name="Content Placeholder 4">
            <a:extLst>
              <a:ext uri="{FF2B5EF4-FFF2-40B4-BE49-F238E27FC236}">
                <a16:creationId xmlns:a16="http://schemas.microsoft.com/office/drawing/2014/main" id="{2B88DEFB-20C8-F094-EBBF-61EEB070B5C4}"/>
              </a:ext>
            </a:extLst>
          </p:cNvPr>
          <p:cNvSpPr>
            <a:spLocks noGrp="1"/>
          </p:cNvSpPr>
          <p:nvPr>
            <p:ph sz="quarter" idx="10"/>
          </p:nvPr>
        </p:nvSpPr>
        <p:spPr>
          <a:xfrm>
            <a:off x="304801" y="1773382"/>
            <a:ext cx="9074726" cy="4360717"/>
          </a:xfrm>
        </p:spPr>
        <p:txBody>
          <a:bodyPr/>
          <a:lstStyle/>
          <a:p>
            <a:pPr marL="0" indent="0">
              <a:buNone/>
            </a:pPr>
            <a:r>
              <a:rPr lang="en-US" b="1" dirty="0"/>
              <a:t>Break-out groups by Resource Area</a:t>
            </a:r>
          </a:p>
          <a:p>
            <a:pPr marL="0" indent="0">
              <a:buNone/>
            </a:pPr>
            <a:r>
              <a:rPr lang="en-US" dirty="0"/>
              <a:t>	Cropland </a:t>
            </a:r>
          </a:p>
          <a:p>
            <a:pPr marL="0" indent="0">
              <a:buNone/>
            </a:pPr>
            <a:r>
              <a:rPr lang="en-US" dirty="0"/>
              <a:t>	Rangeland </a:t>
            </a:r>
          </a:p>
          <a:p>
            <a:pPr marL="0" indent="0">
              <a:buNone/>
            </a:pPr>
            <a:r>
              <a:rPr lang="en-US" dirty="0"/>
              <a:t>	Forestry </a:t>
            </a:r>
          </a:p>
          <a:p>
            <a:pPr marL="0" indent="0">
              <a:buNone/>
            </a:pPr>
            <a:r>
              <a:rPr lang="en-US" dirty="0"/>
              <a:t>	Dairies </a:t>
            </a:r>
          </a:p>
          <a:p>
            <a:pPr marL="0" indent="0">
              <a:buNone/>
            </a:pPr>
            <a:r>
              <a:rPr lang="en-US" dirty="0"/>
              <a:t>	Urban </a:t>
            </a:r>
          </a:p>
          <a:p>
            <a:endParaRPr lang="en-US" dirty="0"/>
          </a:p>
          <a:p>
            <a:pPr marL="0" indent="0">
              <a:buNone/>
            </a:pPr>
            <a:r>
              <a:rPr lang="en-US" b="1" dirty="0"/>
              <a:t>Reconvene and share out from breakouts</a:t>
            </a:r>
          </a:p>
          <a:p>
            <a:pPr marL="0" indent="0">
              <a:buNone/>
            </a:pPr>
            <a:endParaRPr lang="en-US" b="1" dirty="0"/>
          </a:p>
        </p:txBody>
      </p:sp>
      <p:pic>
        <p:nvPicPr>
          <p:cNvPr id="3" name="Picture Placeholder 2">
            <a:extLst>
              <a:ext uri="{FF2B5EF4-FFF2-40B4-BE49-F238E27FC236}">
                <a16:creationId xmlns:a16="http://schemas.microsoft.com/office/drawing/2014/main" id="{C41DB0E4-0E42-DB8D-7C28-0DADD2C595B5}"/>
              </a:ext>
            </a:extLst>
          </p:cNvPr>
          <p:cNvPicPr>
            <a:picLocks noGrp="1" noChangeAspect="1"/>
          </p:cNvPicPr>
          <p:nvPr>
            <p:ph type="pic" sz="quarter" idx="12"/>
          </p:nvPr>
        </p:nvPicPr>
        <p:blipFill>
          <a:blip r:embed="rId3"/>
          <a:srcRect t="20479" b="20479"/>
          <a:stretch>
            <a:fillRect/>
          </a:stretch>
        </p:blipFill>
        <p:spPr>
          <a:xfrm rot="5400000">
            <a:off x="8121650" y="2368550"/>
            <a:ext cx="5219700" cy="2311400"/>
          </a:xfrm>
          <a:prstGeom prst="rect">
            <a:avLst/>
          </a:prstGeom>
        </p:spPr>
      </p:pic>
    </p:spTree>
    <p:extLst>
      <p:ext uri="{BB962C8B-B14F-4D97-AF65-F5344CB8AC3E}">
        <p14:creationId xmlns:p14="http://schemas.microsoft.com/office/powerpoint/2010/main" val="2418414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09FFCA6-8CDE-46F7-9111-97FF02D53F08}"/>
              </a:ext>
              <a:ext uri="{C183D7F6-B498-43B3-948B-1728B52AA6E4}">
                <adec:decorative xmlns:adec="http://schemas.microsoft.com/office/drawing/2017/decorative" val="1"/>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saturation sat="0"/>
                    </a14:imgEffect>
                  </a14:imgLayer>
                </a14:imgProps>
              </a:ext>
            </a:extLst>
          </a:blip>
          <a:srcRect t="16500" b="16500"/>
          <a:stretch/>
        </p:blipFill>
        <p:spPr>
          <a:xfrm>
            <a:off x="0" y="805912"/>
            <a:ext cx="12192000" cy="5424407"/>
          </a:xfrm>
          <a:prstGeom prst="rect">
            <a:avLst/>
          </a:prstGeom>
        </p:spPr>
      </p:pic>
      <p:sp>
        <p:nvSpPr>
          <p:cNvPr id="7" name="Text Placeholder 6">
            <a:extLst>
              <a:ext uri="{FF2B5EF4-FFF2-40B4-BE49-F238E27FC236}">
                <a16:creationId xmlns:a16="http://schemas.microsoft.com/office/drawing/2014/main" id="{DD765AB9-A2DA-408A-AE29-BE30749470DF}"/>
              </a:ext>
            </a:extLst>
          </p:cNvPr>
          <p:cNvSpPr>
            <a:spLocks noGrp="1"/>
          </p:cNvSpPr>
          <p:nvPr>
            <p:ph type="body" sz="quarter" idx="11"/>
          </p:nvPr>
        </p:nvSpPr>
        <p:spPr>
          <a:xfrm>
            <a:off x="1331442" y="2374843"/>
            <a:ext cx="9529115" cy="2108314"/>
          </a:xfrm>
        </p:spPr>
        <p:txBody>
          <a:bodyPr/>
          <a:lstStyle/>
          <a:p>
            <a:pPr algn="ctr"/>
            <a:r>
              <a:rPr lang="en-US" sz="7200" dirty="0"/>
              <a:t>Recommendations &amp; </a:t>
            </a:r>
          </a:p>
          <a:p>
            <a:pPr algn="ctr"/>
            <a:r>
              <a:rPr lang="en-US" sz="7200" dirty="0"/>
              <a:t>Next Steps </a:t>
            </a:r>
          </a:p>
        </p:txBody>
      </p:sp>
    </p:spTree>
    <p:extLst>
      <p:ext uri="{BB962C8B-B14F-4D97-AF65-F5344CB8AC3E}">
        <p14:creationId xmlns:p14="http://schemas.microsoft.com/office/powerpoint/2010/main" val="1813166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30BF9E-3D40-4B8D-A33C-62BBAA9A9743}"/>
              </a:ext>
            </a:extLst>
          </p:cNvPr>
          <p:cNvSpPr>
            <a:spLocks noGrp="1"/>
          </p:cNvSpPr>
          <p:nvPr>
            <p:ph type="body" sz="quarter" idx="11"/>
          </p:nvPr>
        </p:nvSpPr>
        <p:spPr/>
        <p:txBody>
          <a:bodyPr/>
          <a:lstStyle/>
          <a:p>
            <a:r>
              <a:rPr lang="en-US" dirty="0"/>
              <a:t>Recommendations &amp; Next Steps</a:t>
            </a:r>
          </a:p>
        </p:txBody>
      </p:sp>
      <p:sp>
        <p:nvSpPr>
          <p:cNvPr id="2" name="Content Placeholder 1">
            <a:extLst>
              <a:ext uri="{FF2B5EF4-FFF2-40B4-BE49-F238E27FC236}">
                <a16:creationId xmlns:a16="http://schemas.microsoft.com/office/drawing/2014/main" id="{C34E8DB2-49BE-43FE-9D05-16C58B6E2FF1}"/>
              </a:ext>
            </a:extLst>
          </p:cNvPr>
          <p:cNvSpPr>
            <a:spLocks noGrp="1"/>
          </p:cNvSpPr>
          <p:nvPr>
            <p:ph sz="quarter" idx="10"/>
          </p:nvPr>
        </p:nvSpPr>
        <p:spPr>
          <a:xfrm>
            <a:off x="505434" y="2050473"/>
            <a:ext cx="8424434" cy="4083626"/>
          </a:xfrm>
        </p:spPr>
        <p:txBody>
          <a:bodyPr/>
          <a:lstStyle/>
          <a:p>
            <a:r>
              <a:rPr lang="en-US" dirty="0"/>
              <a:t>Prioritize Concerns for USDA Programs </a:t>
            </a:r>
          </a:p>
          <a:p>
            <a:r>
              <a:rPr lang="en-US" dirty="0"/>
              <a:t>Recommend funding criteria/practices for State Technical Committee</a:t>
            </a:r>
          </a:p>
          <a:p>
            <a:r>
              <a:rPr lang="en-US" dirty="0"/>
              <a:t>Identify Public Outreach/Educational Needs</a:t>
            </a:r>
          </a:p>
          <a:p>
            <a:endParaRPr lang="en-US" dirty="0"/>
          </a:p>
        </p:txBody>
      </p:sp>
      <p:pic>
        <p:nvPicPr>
          <p:cNvPr id="5" name="Picture Placeholder 4">
            <a:extLst>
              <a:ext uri="{FF2B5EF4-FFF2-40B4-BE49-F238E27FC236}">
                <a16:creationId xmlns:a16="http://schemas.microsoft.com/office/drawing/2014/main" id="{DE16D2EF-AC24-A690-807D-F59B16530738}"/>
              </a:ext>
            </a:extLst>
          </p:cNvPr>
          <p:cNvPicPr>
            <a:picLocks noGrp="1" noChangeAspect="1"/>
          </p:cNvPicPr>
          <p:nvPr>
            <p:ph type="pic" sz="quarter" idx="13"/>
          </p:nvPr>
        </p:nvPicPr>
        <p:blipFill>
          <a:blip r:embed="rId3"/>
          <a:srcRect l="15443" r="15443"/>
          <a:stretch>
            <a:fillRect/>
          </a:stretch>
        </p:blipFill>
        <p:spPr>
          <a:prstGeom prst="rect">
            <a:avLst/>
          </a:prstGeom>
        </p:spPr>
      </p:pic>
      <p:pic>
        <p:nvPicPr>
          <p:cNvPr id="7" name="Picture Placeholder 6">
            <a:extLst>
              <a:ext uri="{FF2B5EF4-FFF2-40B4-BE49-F238E27FC236}">
                <a16:creationId xmlns:a16="http://schemas.microsoft.com/office/drawing/2014/main" id="{69C129A6-B892-E2D0-DBE1-634F22104201}"/>
              </a:ext>
            </a:extLst>
          </p:cNvPr>
          <p:cNvPicPr>
            <a:picLocks noGrp="1" noChangeAspect="1"/>
          </p:cNvPicPr>
          <p:nvPr>
            <p:ph type="pic" sz="quarter" idx="14"/>
          </p:nvPr>
        </p:nvPicPr>
        <p:blipFill>
          <a:blip r:embed="rId4"/>
          <a:srcRect l="9126" r="9126"/>
          <a:stretch>
            <a:fillRect/>
          </a:stretch>
        </p:blipFill>
        <p:spPr>
          <a:xfrm rot="5400000">
            <a:off x="9471819" y="3718719"/>
            <a:ext cx="2519362" cy="2311400"/>
          </a:xfrm>
          <a:prstGeom prst="rect">
            <a:avLst/>
          </a:prstGeom>
        </p:spPr>
      </p:pic>
    </p:spTree>
    <p:extLst>
      <p:ext uri="{BB962C8B-B14F-4D97-AF65-F5344CB8AC3E}">
        <p14:creationId xmlns:p14="http://schemas.microsoft.com/office/powerpoint/2010/main" val="4097145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DC6ED09-DD2C-476C-82E2-D301B06ADBC8}"/>
              </a:ext>
            </a:extLst>
          </p:cNvPr>
          <p:cNvSpPr>
            <a:spLocks noGrp="1"/>
          </p:cNvSpPr>
          <p:nvPr>
            <p:ph type="body" sz="quarter" idx="11"/>
          </p:nvPr>
        </p:nvSpPr>
        <p:spPr/>
        <p:txBody>
          <a:bodyPr/>
          <a:lstStyle/>
          <a:p>
            <a:r>
              <a:rPr lang="en-US" dirty="0"/>
              <a:t>Program Q&amp;A</a:t>
            </a:r>
          </a:p>
        </p:txBody>
      </p:sp>
      <p:sp>
        <p:nvSpPr>
          <p:cNvPr id="6" name="Content Placeholder 5">
            <a:extLst>
              <a:ext uri="{FF2B5EF4-FFF2-40B4-BE49-F238E27FC236}">
                <a16:creationId xmlns:a16="http://schemas.microsoft.com/office/drawing/2014/main" id="{176F39FA-B34D-4848-B375-C189C625247A}"/>
              </a:ext>
            </a:extLst>
          </p:cNvPr>
          <p:cNvSpPr>
            <a:spLocks noGrp="1"/>
          </p:cNvSpPr>
          <p:nvPr>
            <p:ph sz="quarter" idx="10"/>
          </p:nvPr>
        </p:nvSpPr>
        <p:spPr/>
        <p:txBody>
          <a:bodyPr/>
          <a:lstStyle/>
          <a:p>
            <a:r>
              <a:rPr lang="en-US" dirty="0"/>
              <a:t>NRCS, RCD Staff</a:t>
            </a:r>
          </a:p>
        </p:txBody>
      </p:sp>
      <p:pic>
        <p:nvPicPr>
          <p:cNvPr id="14" name="Picture Placeholder 13">
            <a:extLst>
              <a:ext uri="{FF2B5EF4-FFF2-40B4-BE49-F238E27FC236}">
                <a16:creationId xmlns:a16="http://schemas.microsoft.com/office/drawing/2014/main" id="{65CBEF61-5FCE-0CEC-D51F-E4E96D2CC8BF}"/>
              </a:ext>
            </a:extLst>
          </p:cNvPr>
          <p:cNvPicPr>
            <a:picLocks noGrp="1" noChangeAspect="1"/>
          </p:cNvPicPr>
          <p:nvPr>
            <p:ph type="pic" sz="quarter" idx="15"/>
          </p:nvPr>
        </p:nvPicPr>
        <p:blipFill>
          <a:blip r:embed="rId2"/>
          <a:srcRect t="3617" b="3617"/>
          <a:stretch>
            <a:fillRect/>
          </a:stretch>
        </p:blipFill>
        <p:spPr>
          <a:prstGeom prst="rect">
            <a:avLst/>
          </a:prstGeom>
        </p:spPr>
      </p:pic>
      <p:pic>
        <p:nvPicPr>
          <p:cNvPr id="16" name="Picture Placeholder 15">
            <a:extLst>
              <a:ext uri="{FF2B5EF4-FFF2-40B4-BE49-F238E27FC236}">
                <a16:creationId xmlns:a16="http://schemas.microsoft.com/office/drawing/2014/main" id="{610ADA43-3C5E-E219-105E-BB82AF18FB3B}"/>
              </a:ext>
            </a:extLst>
          </p:cNvPr>
          <p:cNvPicPr>
            <a:picLocks noGrp="1" noChangeAspect="1"/>
          </p:cNvPicPr>
          <p:nvPr>
            <p:ph type="pic" sz="quarter" idx="16"/>
          </p:nvPr>
        </p:nvPicPr>
        <p:blipFill>
          <a:blip r:embed="rId3"/>
          <a:srcRect t="3617" b="3617"/>
          <a:stretch>
            <a:fillRect/>
          </a:stretch>
        </p:blipFill>
        <p:spPr>
          <a:prstGeom prst="rect">
            <a:avLst/>
          </a:prstGeom>
        </p:spPr>
      </p:pic>
      <p:pic>
        <p:nvPicPr>
          <p:cNvPr id="12" name="Picture Placeholder 11">
            <a:extLst>
              <a:ext uri="{FF2B5EF4-FFF2-40B4-BE49-F238E27FC236}">
                <a16:creationId xmlns:a16="http://schemas.microsoft.com/office/drawing/2014/main" id="{1EA6A90B-1C38-5272-5A5A-C9439EE03371}"/>
              </a:ext>
            </a:extLst>
          </p:cNvPr>
          <p:cNvPicPr>
            <a:picLocks noGrp="1" noChangeAspect="1"/>
          </p:cNvPicPr>
          <p:nvPr>
            <p:ph type="pic" sz="quarter" idx="14"/>
          </p:nvPr>
        </p:nvPicPr>
        <p:blipFill>
          <a:blip r:embed="rId4"/>
          <a:srcRect l="23910" r="23910"/>
          <a:stretch>
            <a:fillRect/>
          </a:stretch>
        </p:blipFill>
        <p:spPr>
          <a:xfrm rot="5400000">
            <a:off x="9927431" y="562769"/>
            <a:ext cx="1608138" cy="2311400"/>
          </a:xfrm>
          <a:prstGeom prst="rect">
            <a:avLst/>
          </a:prstGeom>
        </p:spPr>
      </p:pic>
    </p:spTree>
    <p:extLst>
      <p:ext uri="{BB962C8B-B14F-4D97-AF65-F5344CB8AC3E}">
        <p14:creationId xmlns:p14="http://schemas.microsoft.com/office/powerpoint/2010/main" val="3405975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297B8-63BE-6BB1-1A64-3C7618802A2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4B136E-B8D1-50B1-E6B5-3D489998393A}"/>
              </a:ext>
            </a:extLst>
          </p:cNvPr>
          <p:cNvSpPr txBox="1"/>
          <p:nvPr/>
        </p:nvSpPr>
        <p:spPr>
          <a:xfrm>
            <a:off x="0" y="6049346"/>
            <a:ext cx="12192000" cy="523220"/>
          </a:xfrm>
          <a:prstGeom prst="rect">
            <a:avLst/>
          </a:prstGeom>
          <a:noFill/>
        </p:spPr>
        <p:txBody>
          <a:bodyPr wrap="square" rtlCol="0">
            <a:spAutoFit/>
          </a:bodyPr>
          <a:lstStyle/>
          <a:p>
            <a:pPr algn="ctr"/>
            <a:r>
              <a:rPr lang="en-US" sz="1400" dirty="0">
                <a:effectLst/>
                <a:latin typeface="Lato" panose="020F0502020204030203" pitchFamily="34" charset="0"/>
                <a:ea typeface="Calibri" panose="020F0502020204030204" pitchFamily="34" charset="0"/>
                <a:cs typeface="Times New Roman" panose="02020603050405020304" pitchFamily="18" charset="0"/>
              </a:rPr>
              <a:t>USDA is an equal opportunity provider, employer, and lender.</a:t>
            </a:r>
          </a:p>
          <a:p>
            <a:pPr algn="ctr"/>
            <a:endParaRPr lang="en-US" sz="1400" dirty="0">
              <a:latin typeface="Lato" panose="020F0502020204030203" pitchFamily="34" charset="0"/>
            </a:endParaRPr>
          </a:p>
        </p:txBody>
      </p:sp>
      <p:sp>
        <p:nvSpPr>
          <p:cNvPr id="3" name="Text Placeholder 2">
            <a:extLst>
              <a:ext uri="{FF2B5EF4-FFF2-40B4-BE49-F238E27FC236}">
                <a16:creationId xmlns:a16="http://schemas.microsoft.com/office/drawing/2014/main" id="{5CD5F8B0-D5CA-289A-98A3-F9027C2AD12A}"/>
              </a:ext>
            </a:extLst>
          </p:cNvPr>
          <p:cNvSpPr>
            <a:spLocks noGrp="1"/>
          </p:cNvSpPr>
          <p:nvPr>
            <p:ph type="body" sz="quarter" idx="11"/>
          </p:nvPr>
        </p:nvSpPr>
        <p:spPr>
          <a:xfrm>
            <a:off x="196776" y="1133650"/>
            <a:ext cx="11690424" cy="460824"/>
          </a:xfrm>
        </p:spPr>
        <p:txBody>
          <a:bodyPr/>
          <a:lstStyle/>
          <a:p>
            <a:r>
              <a:rPr lang="en-US" dirty="0"/>
              <a:t>Contact</a:t>
            </a:r>
          </a:p>
        </p:txBody>
      </p:sp>
      <p:graphicFrame>
        <p:nvGraphicFramePr>
          <p:cNvPr id="6" name="Content Placeholder 5">
            <a:extLst>
              <a:ext uri="{FF2B5EF4-FFF2-40B4-BE49-F238E27FC236}">
                <a16:creationId xmlns:a16="http://schemas.microsoft.com/office/drawing/2014/main" id="{BB9611E2-AAD1-ACBF-7C05-FD6B9EA229C6}"/>
              </a:ext>
            </a:extLst>
          </p:cNvPr>
          <p:cNvGraphicFramePr>
            <a:graphicFrameLocks noGrp="1"/>
          </p:cNvGraphicFramePr>
          <p:nvPr>
            <p:ph sz="quarter" idx="10"/>
            <p:extLst>
              <p:ext uri="{D42A27DB-BD31-4B8C-83A1-F6EECF244321}">
                <p14:modId xmlns:p14="http://schemas.microsoft.com/office/powerpoint/2010/main" val="3036738965"/>
              </p:ext>
            </p:extLst>
          </p:nvPr>
        </p:nvGraphicFramePr>
        <p:xfrm>
          <a:off x="4077420" y="2385840"/>
          <a:ext cx="3929135" cy="2847829"/>
        </p:xfrm>
        <a:graphic>
          <a:graphicData uri="http://schemas.openxmlformats.org/drawingml/2006/table">
            <a:tbl>
              <a:tblPr firstRow="1" bandRow="1">
                <a:tableStyleId>{21E4AEA4-8DFA-4A89-87EB-49C32662AFE0}</a:tableStyleId>
              </a:tblPr>
              <a:tblGrid>
                <a:gridCol w="3929135">
                  <a:extLst>
                    <a:ext uri="{9D8B030D-6E8A-4147-A177-3AD203B41FA5}">
                      <a16:colId xmlns:a16="http://schemas.microsoft.com/office/drawing/2014/main" val="718564157"/>
                    </a:ext>
                  </a:extLst>
                </a:gridCol>
              </a:tblGrid>
              <a:tr h="2847829">
                <a:tc>
                  <a:txBody>
                    <a:bodyPr/>
                    <a:lstStyle/>
                    <a:p>
                      <a:pPr marL="0" indent="0" algn="ctr">
                        <a:buNone/>
                      </a:pPr>
                      <a:r>
                        <a:rPr lang="en-US" b="1" dirty="0">
                          <a:solidFill>
                            <a:schemeClr val="bg2">
                              <a:lumMod val="10000"/>
                            </a:schemeClr>
                          </a:solidFill>
                        </a:rPr>
                        <a:t>Mikhala Bornstein</a:t>
                      </a:r>
                    </a:p>
                    <a:p>
                      <a:pPr marL="0" indent="0" algn="ctr">
                        <a:buNone/>
                      </a:pPr>
                      <a:r>
                        <a:rPr lang="en-US" b="1" dirty="0">
                          <a:solidFill>
                            <a:schemeClr val="bg2">
                              <a:lumMod val="10000"/>
                            </a:schemeClr>
                          </a:solidFill>
                        </a:rPr>
                        <a:t>Natural Resource Conservation Service  </a:t>
                      </a:r>
                    </a:p>
                    <a:p>
                      <a:pPr marL="0" indent="0" algn="ctr">
                        <a:buNone/>
                      </a:pPr>
                      <a:r>
                        <a:rPr lang="en-US" i="1" dirty="0">
                          <a:solidFill>
                            <a:schemeClr val="bg2">
                              <a:lumMod val="10000"/>
                            </a:schemeClr>
                          </a:solidFill>
                        </a:rPr>
                        <a:t>District Conservationist</a:t>
                      </a:r>
                    </a:p>
                    <a:p>
                      <a:pPr marL="0" indent="0" algn="ctr">
                        <a:buNone/>
                      </a:pPr>
                      <a:r>
                        <a:rPr lang="en-US" dirty="0">
                          <a:solidFill>
                            <a:schemeClr val="bg2">
                              <a:lumMod val="10000"/>
                            </a:schemeClr>
                          </a:solidFill>
                        </a:rPr>
                        <a:t>270 N See Vee Lane Suite 6 Bishop CA 93514</a:t>
                      </a:r>
                    </a:p>
                    <a:p>
                      <a:pPr marL="0" indent="0" algn="ctr">
                        <a:buNone/>
                      </a:pPr>
                      <a:r>
                        <a:rPr lang="en-US" dirty="0">
                          <a:solidFill>
                            <a:schemeClr val="bg2">
                              <a:lumMod val="10000"/>
                            </a:schemeClr>
                          </a:solidFill>
                        </a:rPr>
                        <a:t>Phone: (760) 872-6111 ext. 8231</a:t>
                      </a:r>
                    </a:p>
                    <a:p>
                      <a:pPr marL="0" indent="0" algn="ctr">
                        <a:buNone/>
                      </a:pPr>
                      <a:r>
                        <a:rPr lang="en-US" dirty="0">
                          <a:solidFill>
                            <a:schemeClr val="bg2">
                              <a:lumMod val="10000"/>
                            </a:schemeClr>
                          </a:solidFill>
                        </a:rPr>
                        <a:t>Email: mikhala.bornstein@usda.gov</a:t>
                      </a:r>
                    </a:p>
                    <a:p>
                      <a:endParaRPr lang="en-US" dirty="0">
                        <a:solidFill>
                          <a:schemeClr val="bg2">
                            <a:lumMod val="10000"/>
                          </a:schemeClr>
                        </a:solidFill>
                      </a:endParaRPr>
                    </a:p>
                  </a:txBody>
                  <a:tcPr>
                    <a:solidFill>
                      <a:schemeClr val="bg1"/>
                    </a:solidFill>
                  </a:tcPr>
                </a:tc>
                <a:extLst>
                  <a:ext uri="{0D108BD9-81ED-4DB2-BD59-A6C34878D82A}">
                    <a16:rowId xmlns:a16="http://schemas.microsoft.com/office/drawing/2014/main" val="2334928367"/>
                  </a:ext>
                </a:extLst>
              </a:tr>
            </a:tbl>
          </a:graphicData>
        </a:graphic>
      </p:graphicFrame>
    </p:spTree>
    <p:extLst>
      <p:ext uri="{BB962C8B-B14F-4D97-AF65-F5344CB8AC3E}">
        <p14:creationId xmlns:p14="http://schemas.microsoft.com/office/powerpoint/2010/main" val="940146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09FFCA6-8CDE-46F7-9111-97FF02D53F08}"/>
              </a:ext>
              <a:ext uri="{C183D7F6-B498-43B3-948B-1728B52AA6E4}">
                <adec:decorative xmlns:adec="http://schemas.microsoft.com/office/drawing/2017/decorative" val="1"/>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saturation sat="0"/>
                    </a14:imgEffect>
                  </a14:imgLayer>
                </a14:imgProps>
              </a:ext>
            </a:extLst>
          </a:blip>
          <a:srcRect t="16769" b="16769"/>
          <a:stretch/>
        </p:blipFill>
        <p:spPr>
          <a:xfrm flipH="1">
            <a:off x="0" y="805912"/>
            <a:ext cx="12192000" cy="5424407"/>
          </a:xfrm>
          <a:prstGeom prst="rect">
            <a:avLst/>
          </a:prstGeom>
        </p:spPr>
      </p:pic>
      <p:sp>
        <p:nvSpPr>
          <p:cNvPr id="3" name="Text Placeholder 2">
            <a:extLst>
              <a:ext uri="{FF2B5EF4-FFF2-40B4-BE49-F238E27FC236}">
                <a16:creationId xmlns:a16="http://schemas.microsoft.com/office/drawing/2014/main" id="{19E93493-E1B0-4A73-81A9-D7059822F40C}"/>
              </a:ext>
            </a:extLst>
          </p:cNvPr>
          <p:cNvSpPr>
            <a:spLocks noGrp="1"/>
          </p:cNvSpPr>
          <p:nvPr>
            <p:ph type="body" sz="quarter" idx="11"/>
          </p:nvPr>
        </p:nvSpPr>
        <p:spPr/>
        <p:txBody>
          <a:bodyPr/>
          <a:lstStyle/>
          <a:p>
            <a:r>
              <a:rPr lang="en-US" dirty="0"/>
              <a:t>Disclaimer</a:t>
            </a:r>
          </a:p>
        </p:txBody>
      </p:sp>
      <p:sp>
        <p:nvSpPr>
          <p:cNvPr id="14" name="Content Placeholder 13">
            <a:extLst>
              <a:ext uri="{FF2B5EF4-FFF2-40B4-BE49-F238E27FC236}">
                <a16:creationId xmlns:a16="http://schemas.microsoft.com/office/drawing/2014/main" id="{320C1CD4-6997-4CEB-A7A4-DE25BDB23B1E}"/>
              </a:ext>
            </a:extLst>
          </p:cNvPr>
          <p:cNvSpPr>
            <a:spLocks noGrp="1"/>
          </p:cNvSpPr>
          <p:nvPr>
            <p:ph sz="quarter" idx="10"/>
          </p:nvPr>
        </p:nvSpPr>
        <p:spPr/>
        <p:txBody>
          <a:bodyPr/>
          <a:lstStyle/>
          <a:p>
            <a:pPr marL="0" indent="0">
              <a:buNone/>
            </a:pPr>
            <a:r>
              <a:rPr lang="en-US" sz="1200" dirty="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disability, age, marital status, family/parental status, income derived from a public assistance program, political beliefs, or reprisal or retaliation for prior civil rights activity, in any program or activity conducted or funded by USDA (not all bases apply to all programs). Remedies and complaint filing deadlines vary by program or incident.</a:t>
            </a:r>
          </a:p>
          <a:p>
            <a:pPr marL="0" indent="0">
              <a:buNone/>
            </a:pPr>
            <a:r>
              <a:rPr lang="en-US" sz="1200" dirty="0"/>
              <a:t>Persons with disabilities who require alternative means of communication for program information (e.g., Braille, large print, audiotape, American Sign Language, etc.) should contact the responsible Agency or USDA's TARGET Center at (202) 720-2600 (voice and TTY) or contact USDA through the Federal Relay Service at (800) 877-8339. Additionally, program information may be made available in languages other than English.</a:t>
            </a:r>
          </a:p>
          <a:p>
            <a:pPr marL="0" indent="0">
              <a:buNone/>
            </a:pPr>
            <a:r>
              <a:rPr lang="en-US" sz="1200" dirty="0"/>
              <a:t>To file a program discrimination complaint, complete the USDA Program Discrimination Complaint Form, AD-3027, found online at </a:t>
            </a:r>
            <a:r>
              <a:rPr lang="en-US" sz="1200" dirty="0">
                <a:hlinkClick r:id="rId4"/>
              </a:rPr>
              <a:t>How to File a Program Discrimination Complaint</a:t>
            </a:r>
            <a:r>
              <a:rPr lang="en-US" sz="1200" dirty="0"/>
              <a:t> and at any USDA office or write a letter addressed to USDA and provide in the letter all of the information requested in the form. To request a copy of the complaint form, call (866) 632-9992. Submit your completed form or letter to USDA by: </a:t>
            </a:r>
          </a:p>
          <a:p>
            <a:pPr marL="0" indent="0">
              <a:buNone/>
            </a:pPr>
            <a:r>
              <a:rPr lang="en-US" sz="1200" dirty="0"/>
              <a:t>Mail: U.S. Department of Agriculture, Office of the Assistant Secretary for Civil Rights, 1400 Independence Avenue, SW, Washington, D.C. 20250-9410; </a:t>
            </a:r>
          </a:p>
          <a:p>
            <a:pPr marL="0" indent="0">
              <a:buNone/>
            </a:pPr>
            <a:r>
              <a:rPr lang="en-US" sz="1200" dirty="0"/>
              <a:t>Fax: (202) 690-7442; or </a:t>
            </a:r>
          </a:p>
          <a:p>
            <a:pPr marL="0" indent="0">
              <a:buNone/>
            </a:pPr>
            <a:r>
              <a:rPr lang="en-US" sz="1200" dirty="0"/>
              <a:t>Email: </a:t>
            </a:r>
            <a:r>
              <a:rPr lang="en-US" sz="1200" dirty="0">
                <a:hlinkClick r:id="rId5"/>
              </a:rPr>
              <a:t>program.intake@usda.gov</a:t>
            </a:r>
            <a:r>
              <a:rPr lang="en-US" sz="1200" dirty="0"/>
              <a:t>.</a:t>
            </a:r>
          </a:p>
          <a:p>
            <a:pPr marL="0" indent="0">
              <a:buNone/>
            </a:pPr>
            <a:r>
              <a:rPr lang="en-US" sz="1200" dirty="0"/>
              <a:t>USDA is an equal opportunity provider, employer, and lender.</a:t>
            </a:r>
          </a:p>
          <a:p>
            <a:pPr marL="0" indent="0">
              <a:buNone/>
            </a:pPr>
            <a:endParaRPr lang="en-US" sz="1200" dirty="0"/>
          </a:p>
        </p:txBody>
      </p:sp>
    </p:spTree>
    <p:extLst>
      <p:ext uri="{BB962C8B-B14F-4D97-AF65-F5344CB8AC3E}">
        <p14:creationId xmlns:p14="http://schemas.microsoft.com/office/powerpoint/2010/main" val="626384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C01387-7BAB-4BE6-875C-9B623704B279}"/>
              </a:ext>
            </a:extLst>
          </p:cNvPr>
          <p:cNvSpPr>
            <a:spLocks noGrp="1"/>
          </p:cNvSpPr>
          <p:nvPr>
            <p:ph type="body" sz="quarter" idx="11"/>
          </p:nvPr>
        </p:nvSpPr>
        <p:spPr/>
        <p:txBody>
          <a:bodyPr/>
          <a:lstStyle/>
          <a:p>
            <a:r>
              <a:rPr lang="en-US" dirty="0"/>
              <a:t>Overview of Local Work Group Roles</a:t>
            </a:r>
          </a:p>
        </p:txBody>
      </p:sp>
      <p:sp>
        <p:nvSpPr>
          <p:cNvPr id="3" name="Content Placeholder 2">
            <a:extLst>
              <a:ext uri="{FF2B5EF4-FFF2-40B4-BE49-F238E27FC236}">
                <a16:creationId xmlns:a16="http://schemas.microsoft.com/office/drawing/2014/main" id="{B3E259E8-CC0D-4DEA-9D0F-DB214BB6BE57}"/>
              </a:ext>
            </a:extLst>
          </p:cNvPr>
          <p:cNvSpPr>
            <a:spLocks noGrp="1"/>
          </p:cNvSpPr>
          <p:nvPr>
            <p:ph sz="quarter" idx="10"/>
          </p:nvPr>
        </p:nvSpPr>
        <p:spPr/>
        <p:txBody>
          <a:bodyPr/>
          <a:lstStyle/>
          <a:p>
            <a:pPr marL="0" indent="0">
              <a:buNone/>
            </a:pPr>
            <a:r>
              <a:rPr lang="en-US" b="1" dirty="0"/>
              <a:t>Purpose of LWG </a:t>
            </a:r>
          </a:p>
          <a:p>
            <a:pPr marL="457200" lvl="1" indent="0">
              <a:buNone/>
            </a:pPr>
            <a:r>
              <a:rPr lang="en-US" dirty="0"/>
              <a:t>Developing conservation needs assessments using community stakeholder input and identifying priority natural resource concerns and high-priority areas needing conservation program or technical assistance.</a:t>
            </a:r>
          </a:p>
          <a:p>
            <a:pPr marL="457200" lvl="1" indent="0">
              <a:buNone/>
            </a:pPr>
            <a:endParaRPr lang="en-US" dirty="0"/>
          </a:p>
          <a:p>
            <a:pPr marL="0" marR="0" lvl="0" indent="0" algn="l" defTabSz="914400" rtl="0" eaLnBrk="1" fontAlgn="auto" latinLnBrk="0" hangingPunct="1">
              <a:lnSpc>
                <a:spcPct val="90000"/>
              </a:lnSpc>
              <a:spcBef>
                <a:spcPts val="1000"/>
              </a:spcBef>
              <a:spcAft>
                <a:spcPts val="0"/>
              </a:spcAft>
              <a:buClr>
                <a:srgbClr val="658D1B"/>
              </a:buClr>
              <a:buSzTx/>
              <a:buFont typeface="Wingdings" panose="05000000000000000000" pitchFamily="2" charset="2"/>
              <a:buNone/>
              <a:tabLst/>
              <a:defRPr/>
            </a:pPr>
            <a:r>
              <a:rPr kumimoji="0" lang="en-US" sz="2800" b="1" i="0" u="none" strike="noStrike" kern="1200" cap="none" spc="0" normalizeH="0" baseline="0" noProof="0" dirty="0">
                <a:ln>
                  <a:noFill/>
                </a:ln>
                <a:solidFill>
                  <a:srgbClr val="E7E6E6">
                    <a:lumMod val="25000"/>
                  </a:srgbClr>
                </a:solidFill>
                <a:effectLst/>
                <a:uLnTx/>
                <a:uFillTx/>
                <a:latin typeface="Montserrat" panose="00000500000000000000" pitchFamily="50" charset="0"/>
                <a:ea typeface="Open Sans" panose="020B0606030504020204" pitchFamily="34" charset="0"/>
                <a:cs typeface="Open Sans" panose="020B0606030504020204" pitchFamily="34" charset="0"/>
              </a:rPr>
              <a:t>Responsibilities </a:t>
            </a:r>
          </a:p>
          <a:p>
            <a:pPr>
              <a:buClr>
                <a:srgbClr val="658D1B"/>
              </a:buClr>
              <a:defRPr/>
            </a:pPr>
            <a:r>
              <a:rPr lang="en-US" dirty="0">
                <a:solidFill>
                  <a:srgbClr val="E7E6E6">
                    <a:lumMod val="25000"/>
                  </a:srgbClr>
                </a:solidFill>
              </a:rPr>
              <a:t> </a:t>
            </a:r>
            <a:r>
              <a:rPr lang="en-US" dirty="0"/>
              <a:t>Conservation Needs Assessment</a:t>
            </a:r>
          </a:p>
          <a:p>
            <a:pPr lvl="1">
              <a:buClr>
                <a:srgbClr val="658D1B"/>
              </a:buClr>
              <a:defRPr/>
            </a:pPr>
            <a:r>
              <a:rPr lang="en-US" dirty="0"/>
              <a:t>Identify: </a:t>
            </a:r>
          </a:p>
          <a:p>
            <a:pPr lvl="2">
              <a:buClr>
                <a:srgbClr val="658D1B"/>
              </a:buClr>
              <a:defRPr/>
            </a:pPr>
            <a:r>
              <a:rPr lang="en-US" dirty="0"/>
              <a:t>Priority Resource Concerns (e.g., water quality, soil health) </a:t>
            </a:r>
          </a:p>
          <a:p>
            <a:pPr lvl="2">
              <a:buClr>
                <a:srgbClr val="658D1B"/>
              </a:buClr>
              <a:defRPr/>
            </a:pPr>
            <a:r>
              <a:rPr lang="en-US" dirty="0"/>
              <a:t>Needed Conservation Systems and Practices </a:t>
            </a:r>
          </a:p>
          <a:p>
            <a:pPr lvl="2">
              <a:buClr>
                <a:srgbClr val="658D1B"/>
              </a:buClr>
              <a:defRPr/>
            </a:pPr>
            <a:r>
              <a:rPr lang="en-US" dirty="0"/>
              <a:t>Funding priorities and applicable federal, state, tribal, and local programs. </a:t>
            </a:r>
          </a:p>
          <a:p>
            <a:pPr marL="457200" lvl="1" indent="0">
              <a:buNone/>
            </a:pPr>
            <a:endParaRPr lang="en-US" dirty="0"/>
          </a:p>
        </p:txBody>
      </p:sp>
    </p:spTree>
    <p:extLst>
      <p:ext uri="{BB962C8B-B14F-4D97-AF65-F5344CB8AC3E}">
        <p14:creationId xmlns:p14="http://schemas.microsoft.com/office/powerpoint/2010/main" val="2388401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9AD204C-ADEA-4B14-88A9-4CCEC4E1AC04}"/>
              </a:ext>
            </a:extLst>
          </p:cNvPr>
          <p:cNvSpPr>
            <a:spLocks noGrp="1"/>
          </p:cNvSpPr>
          <p:nvPr>
            <p:ph type="body" sz="quarter" idx="11"/>
          </p:nvPr>
        </p:nvSpPr>
        <p:spPr/>
        <p:txBody>
          <a:bodyPr/>
          <a:lstStyle/>
          <a:p>
            <a:r>
              <a:rPr lang="en-US" sz="3200" dirty="0"/>
              <a:t>Overview of Local Work Group Roles</a:t>
            </a:r>
          </a:p>
        </p:txBody>
      </p:sp>
      <p:sp>
        <p:nvSpPr>
          <p:cNvPr id="5" name="Content Placeholder 4">
            <a:extLst>
              <a:ext uri="{FF2B5EF4-FFF2-40B4-BE49-F238E27FC236}">
                <a16:creationId xmlns:a16="http://schemas.microsoft.com/office/drawing/2014/main" id="{8A05D6DA-084E-461E-98F3-FF91DD36935C}"/>
              </a:ext>
            </a:extLst>
          </p:cNvPr>
          <p:cNvSpPr>
            <a:spLocks noGrp="1"/>
          </p:cNvSpPr>
          <p:nvPr>
            <p:ph sz="quarter" idx="10"/>
          </p:nvPr>
        </p:nvSpPr>
        <p:spPr/>
        <p:txBody>
          <a:bodyPr/>
          <a:lstStyle/>
          <a:p>
            <a:pPr marL="0" indent="0">
              <a:buNone/>
            </a:pPr>
            <a:r>
              <a:rPr lang="en-US" b="1" dirty="0"/>
              <a:t>Locally led Conservation Delivery</a:t>
            </a:r>
          </a:p>
          <a:p>
            <a:r>
              <a:rPr lang="en-US" b="1" dirty="0"/>
              <a:t>Conservation Action Plan </a:t>
            </a:r>
          </a:p>
          <a:p>
            <a:pPr lvl="1"/>
            <a:r>
              <a:rPr lang="en-US" dirty="0"/>
              <a:t>Set measurable conservation goals </a:t>
            </a:r>
          </a:p>
          <a:p>
            <a:pPr lvl="1"/>
            <a:r>
              <a:rPr lang="en-US" dirty="0"/>
              <a:t>Define responsibilities and timelines </a:t>
            </a:r>
          </a:p>
          <a:p>
            <a:pPr lvl="1"/>
            <a:r>
              <a:rPr lang="en-US" dirty="0"/>
              <a:t>Identify programs and services needed </a:t>
            </a:r>
          </a:p>
          <a:p>
            <a:pPr lvl="1"/>
            <a:r>
              <a:rPr lang="en-US" dirty="0"/>
              <a:t>Implement the plan by coordinating assistance, ensuring application processes are followed, and seeking financial, educational, and technical support </a:t>
            </a:r>
          </a:p>
          <a:p>
            <a:pPr lvl="1"/>
            <a:r>
              <a:rPr lang="en-US" dirty="0"/>
              <a:t>Evaluate results to determine if goals are met and adjust as needed. </a:t>
            </a:r>
          </a:p>
          <a:p>
            <a:endParaRPr lang="en-US" dirty="0"/>
          </a:p>
        </p:txBody>
      </p:sp>
      <p:pic>
        <p:nvPicPr>
          <p:cNvPr id="3" name="Picture Placeholder 2">
            <a:extLst>
              <a:ext uri="{FF2B5EF4-FFF2-40B4-BE49-F238E27FC236}">
                <a16:creationId xmlns:a16="http://schemas.microsoft.com/office/drawing/2014/main" id="{5443002B-751F-DB75-073F-8BE54747CFF8}"/>
              </a:ext>
            </a:extLst>
          </p:cNvPr>
          <p:cNvPicPr>
            <a:picLocks noGrp="1" noChangeAspect="1"/>
          </p:cNvPicPr>
          <p:nvPr>
            <p:ph type="pic" sz="quarter" idx="12"/>
          </p:nvPr>
        </p:nvPicPr>
        <p:blipFill>
          <a:blip r:embed="rId2"/>
          <a:srcRect t="20479" b="20479"/>
          <a:stretch>
            <a:fillRect/>
          </a:stretch>
        </p:blipFill>
        <p:spPr>
          <a:xfrm rot="5400000">
            <a:off x="8121650" y="2368550"/>
            <a:ext cx="5219700" cy="2311400"/>
          </a:xfrm>
          <a:prstGeom prst="rect">
            <a:avLst/>
          </a:prstGeom>
        </p:spPr>
      </p:pic>
    </p:spTree>
    <p:extLst>
      <p:ext uri="{BB962C8B-B14F-4D97-AF65-F5344CB8AC3E}">
        <p14:creationId xmlns:p14="http://schemas.microsoft.com/office/powerpoint/2010/main" val="3784798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CD049-C9C7-3522-4EB4-CB1EBA7E324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52A0E73-953B-9313-8759-B5FD1A0DA89A}"/>
              </a:ext>
            </a:extLst>
          </p:cNvPr>
          <p:cNvSpPr>
            <a:spLocks noGrp="1"/>
          </p:cNvSpPr>
          <p:nvPr>
            <p:ph type="body" sz="quarter" idx="11"/>
          </p:nvPr>
        </p:nvSpPr>
        <p:spPr/>
        <p:txBody>
          <a:bodyPr/>
          <a:lstStyle/>
          <a:p>
            <a:r>
              <a:rPr lang="en-US" sz="3200" dirty="0"/>
              <a:t>Overview of Local Work Group Roles</a:t>
            </a:r>
          </a:p>
        </p:txBody>
      </p:sp>
      <p:sp>
        <p:nvSpPr>
          <p:cNvPr id="5" name="Content Placeholder 4">
            <a:extLst>
              <a:ext uri="{FF2B5EF4-FFF2-40B4-BE49-F238E27FC236}">
                <a16:creationId xmlns:a16="http://schemas.microsoft.com/office/drawing/2014/main" id="{E4F6FB98-95D3-A23F-9BE8-52796E31B6D2}"/>
              </a:ext>
            </a:extLst>
          </p:cNvPr>
          <p:cNvSpPr>
            <a:spLocks noGrp="1"/>
          </p:cNvSpPr>
          <p:nvPr>
            <p:ph sz="quarter" idx="10"/>
          </p:nvPr>
        </p:nvSpPr>
        <p:spPr/>
        <p:txBody>
          <a:bodyPr/>
          <a:lstStyle/>
          <a:p>
            <a:pPr marL="0" indent="0">
              <a:buNone/>
            </a:pPr>
            <a:r>
              <a:rPr lang="en-US" b="1" dirty="0"/>
              <a:t>Responsibilities </a:t>
            </a:r>
          </a:p>
          <a:p>
            <a:r>
              <a:rPr lang="en-US" b="1" dirty="0"/>
              <a:t>Public Outreach and Education </a:t>
            </a:r>
          </a:p>
          <a:p>
            <a:pPr lvl="1"/>
            <a:r>
              <a:rPr lang="en-US" dirty="0"/>
              <a:t>Assist NRCS and local working groups with outreach efforts. </a:t>
            </a:r>
          </a:p>
          <a:p>
            <a:pPr lvl="1"/>
            <a:r>
              <a:rPr lang="en-US" dirty="0"/>
              <a:t>Identify information and education opportunities and producer training needs. </a:t>
            </a:r>
          </a:p>
          <a:p>
            <a:endParaRPr lang="en-US" dirty="0"/>
          </a:p>
        </p:txBody>
      </p:sp>
      <p:pic>
        <p:nvPicPr>
          <p:cNvPr id="3" name="Picture Placeholder 2">
            <a:extLst>
              <a:ext uri="{FF2B5EF4-FFF2-40B4-BE49-F238E27FC236}">
                <a16:creationId xmlns:a16="http://schemas.microsoft.com/office/drawing/2014/main" id="{A8A3EFDE-CA3C-04B3-3298-B54B4F03CEAC}"/>
              </a:ext>
            </a:extLst>
          </p:cNvPr>
          <p:cNvPicPr>
            <a:picLocks noGrp="1" noChangeAspect="1"/>
          </p:cNvPicPr>
          <p:nvPr>
            <p:ph type="pic" sz="quarter" idx="12"/>
          </p:nvPr>
        </p:nvPicPr>
        <p:blipFill>
          <a:blip r:embed="rId2"/>
          <a:srcRect t="20479" b="20479"/>
          <a:stretch>
            <a:fillRect/>
          </a:stretch>
        </p:blipFill>
        <p:spPr>
          <a:xfrm rot="5400000">
            <a:off x="8121650" y="2368550"/>
            <a:ext cx="5219700" cy="2311400"/>
          </a:xfrm>
          <a:prstGeom prst="rect">
            <a:avLst/>
          </a:prstGeom>
        </p:spPr>
      </p:pic>
    </p:spTree>
    <p:extLst>
      <p:ext uri="{BB962C8B-B14F-4D97-AF65-F5344CB8AC3E}">
        <p14:creationId xmlns:p14="http://schemas.microsoft.com/office/powerpoint/2010/main" val="4129668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0BF5C-42B8-3748-59F9-E9E18142E63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748C89B-8E8B-83CB-B17F-C24948FEB568}"/>
              </a:ext>
            </a:extLst>
          </p:cNvPr>
          <p:cNvSpPr>
            <a:spLocks noGrp="1"/>
          </p:cNvSpPr>
          <p:nvPr>
            <p:ph type="body" sz="quarter" idx="11"/>
          </p:nvPr>
        </p:nvSpPr>
        <p:spPr>
          <a:xfrm>
            <a:off x="196776" y="832704"/>
            <a:ext cx="9282890" cy="531082"/>
          </a:xfrm>
        </p:spPr>
        <p:txBody>
          <a:bodyPr/>
          <a:lstStyle/>
          <a:p>
            <a:r>
              <a:rPr lang="en-US" sz="3200" dirty="0"/>
              <a:t>Reports and Program Announcements</a:t>
            </a:r>
          </a:p>
        </p:txBody>
      </p:sp>
      <p:sp>
        <p:nvSpPr>
          <p:cNvPr id="5" name="Content Placeholder 4">
            <a:extLst>
              <a:ext uri="{FF2B5EF4-FFF2-40B4-BE49-F238E27FC236}">
                <a16:creationId xmlns:a16="http://schemas.microsoft.com/office/drawing/2014/main" id="{25850C09-CDAF-39BE-74FD-C7B47FC46B8E}"/>
              </a:ext>
            </a:extLst>
          </p:cNvPr>
          <p:cNvSpPr>
            <a:spLocks noGrp="1"/>
          </p:cNvSpPr>
          <p:nvPr>
            <p:ph sz="quarter" idx="10"/>
          </p:nvPr>
        </p:nvSpPr>
        <p:spPr/>
        <p:txBody>
          <a:bodyPr/>
          <a:lstStyle/>
          <a:p>
            <a:pPr marL="0" indent="0">
              <a:buNone/>
            </a:pPr>
            <a:r>
              <a:rPr lang="en-US" b="1" dirty="0"/>
              <a:t>RCD Announcements &amp; Updates </a:t>
            </a:r>
          </a:p>
          <a:p>
            <a:endParaRPr lang="en-US" dirty="0"/>
          </a:p>
          <a:p>
            <a:pPr marL="0" indent="0">
              <a:buNone/>
            </a:pPr>
            <a:r>
              <a:rPr lang="en-US" b="1" dirty="0"/>
              <a:t>NRCS Program Announcements</a:t>
            </a:r>
          </a:p>
          <a:p>
            <a:pPr marL="457200" lvl="1" indent="0">
              <a:buNone/>
            </a:pPr>
            <a:r>
              <a:rPr lang="en-US" i="1" dirty="0"/>
              <a:t>Farm Bill </a:t>
            </a:r>
          </a:p>
          <a:p>
            <a:pPr marL="457200" lvl="1" indent="0">
              <a:buNone/>
            </a:pPr>
            <a:r>
              <a:rPr lang="en-US" i="1" dirty="0"/>
              <a:t>EQIP/CSP/RCPP</a:t>
            </a:r>
          </a:p>
          <a:p>
            <a:pPr marL="457200" lvl="1" indent="0">
              <a:buNone/>
            </a:pPr>
            <a:r>
              <a:rPr lang="en-US" i="1" dirty="0"/>
              <a:t>Initiatives/Pilot Programs </a:t>
            </a:r>
          </a:p>
          <a:p>
            <a:pPr marL="457200" lvl="1" indent="0">
              <a:buNone/>
            </a:pPr>
            <a:r>
              <a:rPr lang="en-US" i="1" dirty="0"/>
              <a:t>Easements</a:t>
            </a:r>
          </a:p>
          <a:p>
            <a:pPr marL="457200" lvl="1" indent="0">
              <a:buNone/>
            </a:pPr>
            <a:r>
              <a:rPr lang="en-US" i="1" dirty="0"/>
              <a:t>Key Changes</a:t>
            </a:r>
          </a:p>
          <a:p>
            <a:endParaRPr lang="en-US" dirty="0"/>
          </a:p>
          <a:p>
            <a:pPr marL="0" indent="0">
              <a:buNone/>
            </a:pPr>
            <a:r>
              <a:rPr lang="en-US" b="1" dirty="0"/>
              <a:t>Partner Reports </a:t>
            </a:r>
          </a:p>
          <a:p>
            <a:endParaRPr lang="en-US" dirty="0"/>
          </a:p>
        </p:txBody>
      </p:sp>
      <p:pic>
        <p:nvPicPr>
          <p:cNvPr id="3" name="Picture Placeholder 2">
            <a:extLst>
              <a:ext uri="{FF2B5EF4-FFF2-40B4-BE49-F238E27FC236}">
                <a16:creationId xmlns:a16="http://schemas.microsoft.com/office/drawing/2014/main" id="{B9DF3BC9-679C-9F4B-B5CD-4D3496B93335}"/>
              </a:ext>
            </a:extLst>
          </p:cNvPr>
          <p:cNvPicPr>
            <a:picLocks noGrp="1" noChangeAspect="1"/>
          </p:cNvPicPr>
          <p:nvPr>
            <p:ph type="pic" sz="quarter" idx="12"/>
          </p:nvPr>
        </p:nvPicPr>
        <p:blipFill>
          <a:blip r:embed="rId3"/>
          <a:srcRect t="20479" b="20479"/>
          <a:stretch>
            <a:fillRect/>
          </a:stretch>
        </p:blipFill>
        <p:spPr>
          <a:xfrm rot="5400000">
            <a:off x="8121650" y="2368550"/>
            <a:ext cx="5219700" cy="2311400"/>
          </a:xfrm>
          <a:prstGeom prst="rect">
            <a:avLst/>
          </a:prstGeom>
        </p:spPr>
      </p:pic>
    </p:spTree>
    <p:extLst>
      <p:ext uri="{BB962C8B-B14F-4D97-AF65-F5344CB8AC3E}">
        <p14:creationId xmlns:p14="http://schemas.microsoft.com/office/powerpoint/2010/main" val="1460146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09FFCA6-8CDE-46F7-9111-97FF02D53F08}"/>
              </a:ext>
              <a:ext uri="{C183D7F6-B498-43B3-948B-1728B52AA6E4}">
                <adec:decorative xmlns:adec="http://schemas.microsoft.com/office/drawing/2017/decorative" val="1"/>
              </a:ext>
            </a:extLst>
          </p:cNvPr>
          <p:cNvPicPr>
            <a:picLocks noChangeAspect="1"/>
          </p:cNvPicPr>
          <p:nvPr/>
        </p:nvPicPr>
        <p:blipFill rotWithShape="1">
          <a:blip r:embed="rId2">
            <a:alphaModFix amt="20000"/>
            <a:extLst>
              <a:ext uri="{BEBA8EAE-BF5A-486C-A8C5-ECC9F3942E4B}">
                <a14:imgProps xmlns:a14="http://schemas.microsoft.com/office/drawing/2010/main">
                  <a14:imgLayer r:embed="rId3">
                    <a14:imgEffect>
                      <a14:saturation sat="0"/>
                    </a14:imgEffect>
                  </a14:imgLayer>
                </a14:imgProps>
              </a:ext>
            </a:extLst>
          </a:blip>
          <a:srcRect t="17767" b="15577"/>
          <a:stretch/>
        </p:blipFill>
        <p:spPr>
          <a:xfrm>
            <a:off x="0" y="805912"/>
            <a:ext cx="12192000" cy="5424407"/>
          </a:xfrm>
          <a:prstGeom prst="rect">
            <a:avLst/>
          </a:prstGeom>
        </p:spPr>
      </p:pic>
      <p:sp>
        <p:nvSpPr>
          <p:cNvPr id="3" name="Text Placeholder 2">
            <a:extLst>
              <a:ext uri="{FF2B5EF4-FFF2-40B4-BE49-F238E27FC236}">
                <a16:creationId xmlns:a16="http://schemas.microsoft.com/office/drawing/2014/main" id="{8E81A3F0-0D02-4ED1-A9F1-190F609E2B59}"/>
              </a:ext>
            </a:extLst>
          </p:cNvPr>
          <p:cNvSpPr>
            <a:spLocks noGrp="1"/>
          </p:cNvSpPr>
          <p:nvPr>
            <p:ph type="body" sz="quarter" idx="11"/>
          </p:nvPr>
        </p:nvSpPr>
        <p:spPr>
          <a:xfrm>
            <a:off x="957370" y="2708842"/>
            <a:ext cx="4736848" cy="3521477"/>
          </a:xfrm>
        </p:spPr>
        <p:txBody>
          <a:bodyPr/>
          <a:lstStyle/>
          <a:p>
            <a:r>
              <a:rPr lang="en-US" sz="7200" dirty="0"/>
              <a:t>Public Input</a:t>
            </a:r>
          </a:p>
        </p:txBody>
      </p:sp>
    </p:spTree>
    <p:extLst>
      <p:ext uri="{BB962C8B-B14F-4D97-AF65-F5344CB8AC3E}">
        <p14:creationId xmlns:p14="http://schemas.microsoft.com/office/powerpoint/2010/main" val="1203564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2256A-036B-79A4-2385-1D836AFA126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40C7179-F957-87E4-11A7-FEBDB53F2033}"/>
              </a:ext>
            </a:extLst>
          </p:cNvPr>
          <p:cNvSpPr>
            <a:spLocks noGrp="1"/>
          </p:cNvSpPr>
          <p:nvPr>
            <p:ph type="body" sz="quarter" idx="11"/>
          </p:nvPr>
        </p:nvSpPr>
        <p:spPr>
          <a:xfrm>
            <a:off x="196776" y="832704"/>
            <a:ext cx="9282890" cy="531082"/>
          </a:xfrm>
        </p:spPr>
        <p:txBody>
          <a:bodyPr/>
          <a:lstStyle/>
          <a:p>
            <a:r>
              <a:rPr lang="en-US" sz="3200" dirty="0"/>
              <a:t>Identification of Local Resource Concerns &amp; Priorities</a:t>
            </a:r>
          </a:p>
        </p:txBody>
      </p:sp>
      <p:sp>
        <p:nvSpPr>
          <p:cNvPr id="5" name="Content Placeholder 4">
            <a:extLst>
              <a:ext uri="{FF2B5EF4-FFF2-40B4-BE49-F238E27FC236}">
                <a16:creationId xmlns:a16="http://schemas.microsoft.com/office/drawing/2014/main" id="{35E53624-0CCA-0252-4950-ADA9E584411D}"/>
              </a:ext>
            </a:extLst>
          </p:cNvPr>
          <p:cNvSpPr>
            <a:spLocks noGrp="1"/>
          </p:cNvSpPr>
          <p:nvPr>
            <p:ph sz="quarter" idx="10"/>
          </p:nvPr>
        </p:nvSpPr>
        <p:spPr>
          <a:xfrm>
            <a:off x="304801" y="1773382"/>
            <a:ext cx="9074726" cy="4360717"/>
          </a:xfrm>
        </p:spPr>
        <p:txBody>
          <a:bodyPr/>
          <a:lstStyle/>
          <a:p>
            <a:pPr marL="0" indent="0">
              <a:buNone/>
            </a:pPr>
            <a:r>
              <a:rPr lang="en-US" b="1" dirty="0"/>
              <a:t>Review Previous year’s project performance/outcomes</a:t>
            </a:r>
          </a:p>
        </p:txBody>
      </p:sp>
      <p:pic>
        <p:nvPicPr>
          <p:cNvPr id="3" name="Picture Placeholder 2">
            <a:extLst>
              <a:ext uri="{FF2B5EF4-FFF2-40B4-BE49-F238E27FC236}">
                <a16:creationId xmlns:a16="http://schemas.microsoft.com/office/drawing/2014/main" id="{B6601A2B-8FF2-8EEA-E1FB-DFED5DC6E84E}"/>
              </a:ext>
            </a:extLst>
          </p:cNvPr>
          <p:cNvPicPr>
            <a:picLocks noGrp="1" noChangeAspect="1"/>
          </p:cNvPicPr>
          <p:nvPr>
            <p:ph type="pic" sz="quarter" idx="12"/>
          </p:nvPr>
        </p:nvPicPr>
        <p:blipFill>
          <a:blip r:embed="rId3"/>
          <a:srcRect l="33394" r="33394"/>
          <a:stretch>
            <a:fillRect/>
          </a:stretch>
        </p:blipFill>
        <p:spPr>
          <a:prstGeom prst="rect">
            <a:avLst/>
          </a:prstGeom>
        </p:spPr>
      </p:pic>
    </p:spTree>
    <p:extLst>
      <p:ext uri="{BB962C8B-B14F-4D97-AF65-F5344CB8AC3E}">
        <p14:creationId xmlns:p14="http://schemas.microsoft.com/office/powerpoint/2010/main" val="1933895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FA11E-E2BB-7810-741C-1B431D1DBF0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DFBD5E2-0A0F-9C57-5D91-EAC57F0BB39F}"/>
              </a:ext>
            </a:extLst>
          </p:cNvPr>
          <p:cNvSpPr>
            <a:spLocks noGrp="1"/>
          </p:cNvSpPr>
          <p:nvPr>
            <p:ph type="body" sz="quarter" idx="11"/>
          </p:nvPr>
        </p:nvSpPr>
        <p:spPr>
          <a:xfrm>
            <a:off x="196776" y="832704"/>
            <a:ext cx="9282890" cy="531082"/>
          </a:xfrm>
        </p:spPr>
        <p:txBody>
          <a:bodyPr/>
          <a:lstStyle/>
          <a:p>
            <a:r>
              <a:rPr lang="en-US" sz="3200" dirty="0"/>
              <a:t>Identification of Local Resource Concerns &amp; Priorities</a:t>
            </a:r>
          </a:p>
        </p:txBody>
      </p:sp>
      <p:sp>
        <p:nvSpPr>
          <p:cNvPr id="5" name="Content Placeholder 4">
            <a:extLst>
              <a:ext uri="{FF2B5EF4-FFF2-40B4-BE49-F238E27FC236}">
                <a16:creationId xmlns:a16="http://schemas.microsoft.com/office/drawing/2014/main" id="{07212CF4-4DB0-06DE-68F0-43FDCF81ED72}"/>
              </a:ext>
            </a:extLst>
          </p:cNvPr>
          <p:cNvSpPr>
            <a:spLocks noGrp="1"/>
          </p:cNvSpPr>
          <p:nvPr>
            <p:ph sz="quarter" idx="10"/>
          </p:nvPr>
        </p:nvSpPr>
        <p:spPr>
          <a:xfrm>
            <a:off x="304801" y="1773382"/>
            <a:ext cx="9074726" cy="4360717"/>
          </a:xfrm>
        </p:spPr>
        <p:txBody>
          <a:bodyPr/>
          <a:lstStyle/>
          <a:p>
            <a:pPr marL="0" indent="0">
              <a:buNone/>
            </a:pPr>
            <a:r>
              <a:rPr lang="en-US" b="1" dirty="0"/>
              <a:t>Discussion of local natural resource issues and priorities </a:t>
            </a:r>
          </a:p>
          <a:p>
            <a:pPr marL="0" indent="0">
              <a:buNone/>
            </a:pPr>
            <a:r>
              <a:rPr lang="en-US" b="1" dirty="0"/>
              <a:t>	Soil </a:t>
            </a:r>
          </a:p>
          <a:p>
            <a:pPr marL="0" indent="0">
              <a:buNone/>
            </a:pPr>
            <a:r>
              <a:rPr lang="en-US" b="1" dirty="0"/>
              <a:t>	Water </a:t>
            </a:r>
          </a:p>
          <a:p>
            <a:pPr marL="0" indent="0">
              <a:buNone/>
            </a:pPr>
            <a:r>
              <a:rPr lang="en-US" b="1" dirty="0"/>
              <a:t>	Air </a:t>
            </a:r>
          </a:p>
          <a:p>
            <a:pPr marL="0" indent="0">
              <a:buNone/>
            </a:pPr>
            <a:r>
              <a:rPr lang="en-US" b="1" dirty="0"/>
              <a:t>	Plants </a:t>
            </a:r>
          </a:p>
          <a:p>
            <a:pPr marL="0" indent="0">
              <a:buNone/>
            </a:pPr>
            <a:r>
              <a:rPr lang="en-US" b="1" dirty="0"/>
              <a:t>	Animals</a:t>
            </a:r>
          </a:p>
        </p:txBody>
      </p:sp>
      <p:pic>
        <p:nvPicPr>
          <p:cNvPr id="3" name="Picture Placeholder 2">
            <a:extLst>
              <a:ext uri="{FF2B5EF4-FFF2-40B4-BE49-F238E27FC236}">
                <a16:creationId xmlns:a16="http://schemas.microsoft.com/office/drawing/2014/main" id="{58E4D0D8-56F1-F6A8-0385-9F48758D9717}"/>
              </a:ext>
            </a:extLst>
          </p:cNvPr>
          <p:cNvPicPr>
            <a:picLocks noGrp="1" noChangeAspect="1"/>
          </p:cNvPicPr>
          <p:nvPr>
            <p:ph type="pic" sz="quarter" idx="12"/>
          </p:nvPr>
        </p:nvPicPr>
        <p:blipFill>
          <a:blip r:embed="rId3"/>
          <a:srcRect t="20479" b="20479"/>
          <a:stretch>
            <a:fillRect/>
          </a:stretch>
        </p:blipFill>
        <p:spPr>
          <a:xfrm rot="5400000">
            <a:off x="8121650" y="2368550"/>
            <a:ext cx="5219700" cy="2311400"/>
          </a:xfrm>
          <a:prstGeom prst="rect">
            <a:avLst/>
          </a:prstGeom>
        </p:spPr>
      </p:pic>
    </p:spTree>
    <p:extLst>
      <p:ext uri="{BB962C8B-B14F-4D97-AF65-F5344CB8AC3E}">
        <p14:creationId xmlns:p14="http://schemas.microsoft.com/office/powerpoint/2010/main" val="934598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74EAC-DBBC-0FC6-BF60-AEF237C6399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1048BBD-8135-92AB-FAC4-8DDCE8C8AD53}"/>
              </a:ext>
            </a:extLst>
          </p:cNvPr>
          <p:cNvSpPr>
            <a:spLocks noGrp="1"/>
          </p:cNvSpPr>
          <p:nvPr>
            <p:ph type="body" sz="quarter" idx="11"/>
          </p:nvPr>
        </p:nvSpPr>
        <p:spPr>
          <a:xfrm>
            <a:off x="196776" y="832704"/>
            <a:ext cx="9282890" cy="531082"/>
          </a:xfrm>
        </p:spPr>
        <p:txBody>
          <a:bodyPr/>
          <a:lstStyle/>
          <a:p>
            <a:r>
              <a:rPr lang="en-US" sz="3200" dirty="0"/>
              <a:t>Identification of Local Resource Concerns &amp; Priorities</a:t>
            </a:r>
          </a:p>
        </p:txBody>
      </p:sp>
      <p:sp>
        <p:nvSpPr>
          <p:cNvPr id="5" name="Content Placeholder 4">
            <a:extLst>
              <a:ext uri="{FF2B5EF4-FFF2-40B4-BE49-F238E27FC236}">
                <a16:creationId xmlns:a16="http://schemas.microsoft.com/office/drawing/2014/main" id="{37282CF9-9AA0-A124-CCBF-777F50512958}"/>
              </a:ext>
            </a:extLst>
          </p:cNvPr>
          <p:cNvSpPr>
            <a:spLocks noGrp="1"/>
          </p:cNvSpPr>
          <p:nvPr>
            <p:ph sz="quarter" idx="10"/>
          </p:nvPr>
        </p:nvSpPr>
        <p:spPr>
          <a:xfrm>
            <a:off x="304801" y="1773382"/>
            <a:ext cx="9074726" cy="4360717"/>
          </a:xfrm>
        </p:spPr>
        <p:txBody>
          <a:bodyPr/>
          <a:lstStyle/>
          <a:p>
            <a:pPr marL="0" indent="0">
              <a:buNone/>
            </a:pPr>
            <a:r>
              <a:rPr lang="en-US" b="1" dirty="0"/>
              <a:t>Gather input on planning strategies/action items</a:t>
            </a:r>
          </a:p>
        </p:txBody>
      </p:sp>
      <p:sp>
        <p:nvSpPr>
          <p:cNvPr id="8" name="Picture Placeholder 7">
            <a:extLst>
              <a:ext uri="{FF2B5EF4-FFF2-40B4-BE49-F238E27FC236}">
                <a16:creationId xmlns:a16="http://schemas.microsoft.com/office/drawing/2014/main" id="{4BB731DA-C88D-895A-3837-BFD4777B7E8F}"/>
              </a:ext>
            </a:extLst>
          </p:cNvPr>
          <p:cNvSpPr>
            <a:spLocks noGrp="1"/>
          </p:cNvSpPr>
          <p:nvPr>
            <p:ph type="pic" sz="quarter" idx="12"/>
          </p:nvPr>
        </p:nvSpPr>
        <p:spPr/>
        <p:txBody>
          <a:bodyPr/>
          <a:lstStyle/>
          <a:p>
            <a:endParaRPr lang="en-US"/>
          </a:p>
        </p:txBody>
      </p:sp>
    </p:spTree>
    <p:extLst>
      <p:ext uri="{BB962C8B-B14F-4D97-AF65-F5344CB8AC3E}">
        <p14:creationId xmlns:p14="http://schemas.microsoft.com/office/powerpoint/2010/main" val="1696375592"/>
      </p:ext>
    </p:extLst>
  </p:cSld>
  <p:clrMapOvr>
    <a:masterClrMapping/>
  </p:clrMapOvr>
</p:sld>
</file>

<file path=ppt/theme/theme1.xml><?xml version="1.0" encoding="utf-8"?>
<a:theme xmlns:a="http://schemas.openxmlformats.org/drawingml/2006/main" name="1_Title Page">
  <a:themeElements>
    <a:clrScheme name="NRCS">
      <a:dk1>
        <a:srgbClr val="545859"/>
      </a:dk1>
      <a:lt1>
        <a:srgbClr val="FFFFFF"/>
      </a:lt1>
      <a:dk2>
        <a:srgbClr val="093F31"/>
      </a:dk2>
      <a:lt2>
        <a:srgbClr val="E7E6E6"/>
      </a:lt2>
      <a:accent1>
        <a:srgbClr val="55892C"/>
      </a:accent1>
      <a:accent2>
        <a:srgbClr val="0B4034"/>
      </a:accent2>
      <a:accent3>
        <a:srgbClr val="FEC962"/>
      </a:accent3>
      <a:accent4>
        <a:srgbClr val="1A567B"/>
      </a:accent4>
      <a:accent5>
        <a:srgbClr val="714223"/>
      </a:accent5>
      <a:accent6>
        <a:srgbClr val="545859"/>
      </a:accent6>
      <a:hlink>
        <a:srgbClr val="518229"/>
      </a:hlink>
      <a:folHlink>
        <a:srgbClr val="FEC962"/>
      </a:folHlink>
    </a:clrScheme>
    <a:fontScheme name="NRCS">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ody White">
  <a:themeElements>
    <a:clrScheme name="NRCS NEW">
      <a:dk1>
        <a:srgbClr val="545859"/>
      </a:dk1>
      <a:lt1>
        <a:srgbClr val="FFFFFF"/>
      </a:lt1>
      <a:dk2>
        <a:srgbClr val="0B4134"/>
      </a:dk2>
      <a:lt2>
        <a:srgbClr val="E7E6E6"/>
      </a:lt2>
      <a:accent1>
        <a:srgbClr val="658D1B"/>
      </a:accent1>
      <a:accent2>
        <a:srgbClr val="0B4134"/>
      </a:accent2>
      <a:accent3>
        <a:srgbClr val="FEC962"/>
      </a:accent3>
      <a:accent4>
        <a:srgbClr val="1A567B"/>
      </a:accent4>
      <a:accent5>
        <a:srgbClr val="714223"/>
      </a:accent5>
      <a:accent6>
        <a:srgbClr val="545859"/>
      </a:accent6>
      <a:hlink>
        <a:srgbClr val="19567B"/>
      </a:hlink>
      <a:folHlink>
        <a:srgbClr val="658D1B"/>
      </a:folHlink>
    </a:clrScheme>
    <a:fontScheme name="FPAC">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7EE3E430914B004299CA08B8E848C813" ma:contentTypeVersion="18" ma:contentTypeDescription="Create a new document." ma:contentTypeScope="" ma:versionID="a711680ff7d9c89f9c806707f814b8cc">
  <xsd:schema xmlns:xsd="http://www.w3.org/2001/XMLSchema" xmlns:xs="http://www.w3.org/2001/XMLSchema" xmlns:p="http://schemas.microsoft.com/office/2006/metadata/properties" xmlns:ns2="27cc6938-153e-4c84-a1dd-610878f95e1c" xmlns:ns3="4508ad86-82aa-4a78-836d-4fc1d9a2b36f" xmlns:ns4="531c1487-a551-49be-842c-3a6ec5c72007" targetNamespace="http://schemas.microsoft.com/office/2006/metadata/properties" ma:root="true" ma:fieldsID="6336443b5d1eec95ab78a79dfa214e70" ns2:_="" ns3:_="" ns4:_="">
    <xsd:import namespace="27cc6938-153e-4c84-a1dd-610878f95e1c"/>
    <xsd:import namespace="4508ad86-82aa-4a78-836d-4fc1d9a2b36f"/>
    <xsd:import namespace="531c1487-a551-49be-842c-3a6ec5c72007"/>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3: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cc6938-153e-4c84-a1dd-610878f95e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08ad86-82aa-4a78-836d-4fc1d9a2b36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31c1487-a551-49be-842c-3a6ec5c72007" elementFormDefault="qualified">
    <xsd:import namespace="http://schemas.microsoft.com/office/2006/documentManagement/types"/>
    <xsd:import namespace="http://schemas.microsoft.com/office/infopath/2007/PartnerControls"/>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5787A5-96AB-4A15-B7EB-76A978E87EE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5808842-FF2C-4978-958E-5835F918F629}">
  <ds:schemaRefs>
    <ds:schemaRef ds:uri="http://schemas.microsoft.com/sharepoint/events"/>
  </ds:schemaRefs>
</ds:datastoreItem>
</file>

<file path=customXml/itemProps3.xml><?xml version="1.0" encoding="utf-8"?>
<ds:datastoreItem xmlns:ds="http://schemas.openxmlformats.org/officeDocument/2006/customXml" ds:itemID="{841DBA9E-642A-4BB1-86C5-CA90FE3DF62E}">
  <ds:schemaRefs>
    <ds:schemaRef ds:uri="http://schemas.microsoft.com/sharepoint/v3/contenttype/forms"/>
  </ds:schemaRefs>
</ds:datastoreItem>
</file>

<file path=customXml/itemProps4.xml><?xml version="1.0" encoding="utf-8"?>
<ds:datastoreItem xmlns:ds="http://schemas.openxmlformats.org/officeDocument/2006/customXml" ds:itemID="{E735F9E2-146D-4E36-ADA7-8BAA6BA256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cc6938-153e-4c84-a1dd-610878f95e1c"/>
    <ds:schemaRef ds:uri="4508ad86-82aa-4a78-836d-4fc1d9a2b36f"/>
    <ds:schemaRef ds:uri="531c1487-a551-49be-842c-3a6ec5c720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d5b36e7-01ee-4ebc-867e-e03cfa0d4697}" enabled="0" method="" siteId="{ed5b36e7-01ee-4ebc-867e-e03cfa0d4697}" removed="1"/>
</clbl:labelList>
</file>

<file path=docProps/app.xml><?xml version="1.0" encoding="utf-8"?>
<Properties xmlns="http://schemas.openxmlformats.org/officeDocument/2006/extended-properties" xmlns:vt="http://schemas.openxmlformats.org/officeDocument/2006/docPropsVTypes">
  <Template>Office Theme</Template>
  <TotalTime>2270</TotalTime>
  <Words>925</Words>
  <Application>Microsoft Office PowerPoint</Application>
  <PresentationFormat>Widescreen</PresentationFormat>
  <Paragraphs>98</Paragraphs>
  <Slides>15</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Aptos</vt:lpstr>
      <vt:lpstr>Arial</vt:lpstr>
      <vt:lpstr>Lato</vt:lpstr>
      <vt:lpstr>Montserrat</vt:lpstr>
      <vt:lpstr>Montserrat ExtraBold</vt:lpstr>
      <vt:lpstr>Montserrat SemiBold</vt:lpstr>
      <vt:lpstr>Open Sans</vt:lpstr>
      <vt:lpstr>Wingdings</vt:lpstr>
      <vt:lpstr>1_Title Page</vt:lpstr>
      <vt:lpstr>2_Body 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Strough, Kirsten - FPAC-FBC, Boise, ID</dc:creator>
  <cp:lastModifiedBy>Bornstein, Mikhala - NRCS, Waterloo, IA</cp:lastModifiedBy>
  <cp:revision>26</cp:revision>
  <dcterms:created xsi:type="dcterms:W3CDTF">2019-04-23T15:10:02Z</dcterms:created>
  <dcterms:modified xsi:type="dcterms:W3CDTF">2026-06-02T20:32:26Z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0x0101007EE3E430914B004299CA08B8E848C813</vt:lpwstr>
  </property>
</Properties>
</file>